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Helvetica Neue"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irPQCO/aLKPwZ6vynJzjmHTDcPx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6"/>
          <p:cNvSpPr txBox="1">
            <a:spLocks noGrp="1"/>
          </p:cNvSpPr>
          <p:nvPr>
            <p:ph type="ctrTitle"/>
          </p:nvPr>
        </p:nvSpPr>
        <p:spPr>
          <a:xfrm>
            <a:off x="666750" y="1924212"/>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4443"/>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26"/>
          <p:cNvSpPr txBox="1">
            <a:spLocks noGrp="1"/>
          </p:cNvSpPr>
          <p:nvPr>
            <p:ph type="subTitle" idx="1"/>
          </p:nvPr>
        </p:nvSpPr>
        <p:spPr>
          <a:xfrm>
            <a:off x="666750" y="4389599"/>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F4443"/>
              </a:buClr>
              <a:buSzPts val="2400"/>
              <a:buNone/>
              <a:defRPr sz="2400"/>
            </a:lvl1pPr>
            <a:lvl2pPr lvl="1" algn="ctr">
              <a:lnSpc>
                <a:spcPct val="90000"/>
              </a:lnSpc>
              <a:spcBef>
                <a:spcPts val="500"/>
              </a:spcBef>
              <a:spcAft>
                <a:spcPts val="0"/>
              </a:spcAft>
              <a:buClr>
                <a:srgbClr val="3F4443"/>
              </a:buClr>
              <a:buSzPts val="2000"/>
              <a:buNone/>
              <a:defRPr sz="2000"/>
            </a:lvl2pPr>
            <a:lvl3pPr lvl="2" algn="ctr">
              <a:lnSpc>
                <a:spcPct val="90000"/>
              </a:lnSpc>
              <a:spcBef>
                <a:spcPts val="500"/>
              </a:spcBef>
              <a:spcAft>
                <a:spcPts val="0"/>
              </a:spcAft>
              <a:buClr>
                <a:srgbClr val="3F4443"/>
              </a:buClr>
              <a:buSzPts val="1800"/>
              <a:buNone/>
              <a:defRPr sz="1800"/>
            </a:lvl3pPr>
            <a:lvl4pPr lvl="3" algn="ctr">
              <a:lnSpc>
                <a:spcPct val="90000"/>
              </a:lnSpc>
              <a:spcBef>
                <a:spcPts val="500"/>
              </a:spcBef>
              <a:spcAft>
                <a:spcPts val="0"/>
              </a:spcAft>
              <a:buClr>
                <a:srgbClr val="3F4443"/>
              </a:buClr>
              <a:buSzPts val="1600"/>
              <a:buNone/>
              <a:defRPr sz="1600"/>
            </a:lvl4pPr>
            <a:lvl5pPr lvl="4" algn="ctr">
              <a:lnSpc>
                <a:spcPct val="90000"/>
              </a:lnSpc>
              <a:spcBef>
                <a:spcPts val="500"/>
              </a:spcBef>
              <a:spcAft>
                <a:spcPts val="0"/>
              </a:spcAft>
              <a:buClr>
                <a:srgbClr val="3F444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 name="Google Shape;13;p26"/>
          <p:cNvSpPr txBox="1">
            <a:spLocks noGrp="1"/>
          </p:cNvSpPr>
          <p:nvPr>
            <p:ph type="dt" idx="10"/>
          </p:nvPr>
        </p:nvSpPr>
        <p:spPr>
          <a:xfrm>
            <a:off x="1759975" y="6370892"/>
            <a:ext cx="858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4" name="Google Shape;14;p26" descr="A picture containing text&#10;&#10;Description automatically generated"/>
          <p:cNvPicPr preferRelativeResize="0"/>
          <p:nvPr/>
        </p:nvPicPr>
        <p:blipFill rotWithShape="1">
          <a:blip r:embed="rId2">
            <a:alphaModFix/>
          </a:blip>
          <a:srcRect/>
          <a:stretch/>
        </p:blipFill>
        <p:spPr>
          <a:xfrm>
            <a:off x="10082115" y="5836277"/>
            <a:ext cx="1785199" cy="899740"/>
          </a:xfrm>
          <a:prstGeom prst="rect">
            <a:avLst/>
          </a:prstGeom>
          <a:noFill/>
          <a:ln>
            <a:noFill/>
          </a:ln>
        </p:spPr>
      </p:pic>
      <p:pic>
        <p:nvPicPr>
          <p:cNvPr id="15" name="Google Shape;15;p26" descr="Background pattern&#10;&#10;Description automatically generated with medium confidence"/>
          <p:cNvPicPr preferRelativeResize="0"/>
          <p:nvPr/>
        </p:nvPicPr>
        <p:blipFill rotWithShape="1">
          <a:blip r:embed="rId3">
            <a:alphaModFix/>
          </a:blip>
          <a:srcRect/>
          <a:stretch/>
        </p:blipFill>
        <p:spPr>
          <a:xfrm>
            <a:off x="0" y="0"/>
            <a:ext cx="12192000" cy="22813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71"/>
        <p:cNvGrpSpPr/>
        <p:nvPr/>
      </p:nvGrpSpPr>
      <p:grpSpPr>
        <a:xfrm>
          <a:off x="0" y="0"/>
          <a:ext cx="0" cy="0"/>
          <a:chOff x="0" y="0"/>
          <a:chExt cx="0" cy="0"/>
        </a:xfrm>
      </p:grpSpPr>
      <p:sp>
        <p:nvSpPr>
          <p:cNvPr id="72" name="Google Shape;72;p35"/>
          <p:cNvSpPr txBox="1">
            <a:spLocks noGrp="1"/>
          </p:cNvSpPr>
          <p:nvPr>
            <p:ph type="title"/>
          </p:nvPr>
        </p:nvSpPr>
        <p:spPr>
          <a:xfrm>
            <a:off x="838200" y="665018"/>
            <a:ext cx="10515600" cy="10256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44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5"/>
          <p:cNvSpPr txBox="1">
            <a:spLocks noGrp="1"/>
          </p:cNvSpPr>
          <p:nvPr>
            <p:ph type="dt" idx="10"/>
          </p:nvPr>
        </p:nvSpPr>
        <p:spPr>
          <a:xfrm>
            <a:off x="1759975" y="6370892"/>
            <a:ext cx="858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5"/>
          <p:cNvSpPr txBox="1">
            <a:spLocks noGrp="1"/>
          </p:cNvSpPr>
          <p:nvPr>
            <p:ph type="sldNum" idx="12"/>
          </p:nvPr>
        </p:nvSpPr>
        <p:spPr>
          <a:xfrm>
            <a:off x="838200" y="6370892"/>
            <a:ext cx="580534"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75" name="Google Shape;75;p35" descr="Background pattern&#10;&#10;Description automatically generated with medium confidence"/>
          <p:cNvPicPr preferRelativeResize="0"/>
          <p:nvPr/>
        </p:nvPicPr>
        <p:blipFill rotWithShape="1">
          <a:blip r:embed="rId2">
            <a:alphaModFix/>
          </a:blip>
          <a:srcRect/>
          <a:stretch/>
        </p:blipFill>
        <p:spPr>
          <a:xfrm>
            <a:off x="0" y="0"/>
            <a:ext cx="12192000" cy="66501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4443"/>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6"/>
          <p:cNvSpPr>
            <a:spLocks noGrp="1"/>
          </p:cNvSpPr>
          <p:nvPr>
            <p:ph type="pic" idx="2"/>
          </p:nvPr>
        </p:nvSpPr>
        <p:spPr>
          <a:xfrm>
            <a:off x="5183188" y="987425"/>
            <a:ext cx="6172200" cy="4873625"/>
          </a:xfrm>
          <a:prstGeom prst="rect">
            <a:avLst/>
          </a:prstGeom>
          <a:noFill/>
          <a:ln>
            <a:noFill/>
          </a:ln>
        </p:spPr>
      </p:sp>
      <p:sp>
        <p:nvSpPr>
          <p:cNvPr id="79" name="Google Shape;79;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4443"/>
              </a:buClr>
              <a:buSzPts val="1600"/>
              <a:buNone/>
              <a:defRPr sz="1600"/>
            </a:lvl1pPr>
            <a:lvl2pPr marL="914400" lvl="1" indent="-228600" algn="l">
              <a:lnSpc>
                <a:spcPct val="90000"/>
              </a:lnSpc>
              <a:spcBef>
                <a:spcPts val="500"/>
              </a:spcBef>
              <a:spcAft>
                <a:spcPts val="0"/>
              </a:spcAft>
              <a:buClr>
                <a:srgbClr val="3F4443"/>
              </a:buClr>
              <a:buSzPts val="1400"/>
              <a:buNone/>
              <a:defRPr sz="1400"/>
            </a:lvl2pPr>
            <a:lvl3pPr marL="1371600" lvl="2" indent="-228600" algn="l">
              <a:lnSpc>
                <a:spcPct val="90000"/>
              </a:lnSpc>
              <a:spcBef>
                <a:spcPts val="500"/>
              </a:spcBef>
              <a:spcAft>
                <a:spcPts val="0"/>
              </a:spcAft>
              <a:buClr>
                <a:srgbClr val="3F4443"/>
              </a:buClr>
              <a:buSzPts val="1200"/>
              <a:buNone/>
              <a:defRPr sz="1200"/>
            </a:lvl3pPr>
            <a:lvl4pPr marL="1828800" lvl="3" indent="-228600" algn="l">
              <a:lnSpc>
                <a:spcPct val="90000"/>
              </a:lnSpc>
              <a:spcBef>
                <a:spcPts val="500"/>
              </a:spcBef>
              <a:spcAft>
                <a:spcPts val="0"/>
              </a:spcAft>
              <a:buClr>
                <a:srgbClr val="3F4443"/>
              </a:buClr>
              <a:buSzPts val="1000"/>
              <a:buNone/>
              <a:defRPr sz="1000"/>
            </a:lvl4pPr>
            <a:lvl5pPr marL="2286000" lvl="4" indent="-228600" algn="l">
              <a:lnSpc>
                <a:spcPct val="90000"/>
              </a:lnSpc>
              <a:spcBef>
                <a:spcPts val="500"/>
              </a:spcBef>
              <a:spcAft>
                <a:spcPts val="0"/>
              </a:spcAft>
              <a:buClr>
                <a:srgbClr val="3F4443"/>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36"/>
          <p:cNvSpPr txBox="1">
            <a:spLocks noGrp="1"/>
          </p:cNvSpPr>
          <p:nvPr>
            <p:ph type="dt" idx="10"/>
          </p:nvPr>
        </p:nvSpPr>
        <p:spPr>
          <a:xfrm>
            <a:off x="1759975" y="6370892"/>
            <a:ext cx="858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6"/>
          <p:cNvSpPr txBox="1">
            <a:spLocks noGrp="1"/>
          </p:cNvSpPr>
          <p:nvPr>
            <p:ph type="sldNum" idx="12"/>
          </p:nvPr>
        </p:nvSpPr>
        <p:spPr>
          <a:xfrm>
            <a:off x="838200" y="6370892"/>
            <a:ext cx="580534"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82" name="Google Shape;82;p36" descr="Background pattern&#10;&#10;Description automatically generated with medium confidence"/>
          <p:cNvPicPr preferRelativeResize="0"/>
          <p:nvPr/>
        </p:nvPicPr>
        <p:blipFill rotWithShape="1">
          <a:blip r:embed="rId2">
            <a:alphaModFix/>
          </a:blip>
          <a:srcRect/>
          <a:stretch/>
        </p:blipFill>
        <p:spPr>
          <a:xfrm>
            <a:off x="0" y="0"/>
            <a:ext cx="12192000" cy="665018"/>
          </a:xfrm>
          <a:prstGeom prst="rect">
            <a:avLst/>
          </a:prstGeom>
          <a:noFill/>
          <a:ln>
            <a:noFill/>
          </a:ln>
        </p:spPr>
      </p:pic>
      <p:pic>
        <p:nvPicPr>
          <p:cNvPr id="83" name="Google Shape;83;p36" descr="A picture containing silhouette&#10;&#10;Description automatically generated"/>
          <p:cNvPicPr preferRelativeResize="0"/>
          <p:nvPr/>
        </p:nvPicPr>
        <p:blipFill rotWithShape="1">
          <a:blip r:embed="rId3">
            <a:alphaModFix/>
          </a:blip>
          <a:srcRect/>
          <a:stretch/>
        </p:blipFill>
        <p:spPr>
          <a:xfrm>
            <a:off x="11418753" y="6034265"/>
            <a:ext cx="552576" cy="67325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27"/>
          <p:cNvSpPr txBox="1">
            <a:spLocks noGrp="1"/>
          </p:cNvSpPr>
          <p:nvPr>
            <p:ph type="dt" idx="10"/>
          </p:nvPr>
        </p:nvSpPr>
        <p:spPr>
          <a:xfrm>
            <a:off x="1759975" y="6370892"/>
            <a:ext cx="858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838200" y="6370892"/>
            <a:ext cx="580534"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4443"/>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909191"/>
              </a:buClr>
              <a:buSzPts val="2400"/>
              <a:buNone/>
              <a:defRPr sz="2400">
                <a:solidFill>
                  <a:srgbClr val="909191"/>
                </a:solidFill>
              </a:defRPr>
            </a:lvl1pPr>
            <a:lvl2pPr marL="914400" lvl="1" indent="-228600" algn="l">
              <a:lnSpc>
                <a:spcPct val="90000"/>
              </a:lnSpc>
              <a:spcBef>
                <a:spcPts val="500"/>
              </a:spcBef>
              <a:spcAft>
                <a:spcPts val="0"/>
              </a:spcAft>
              <a:buClr>
                <a:srgbClr val="909191"/>
              </a:buClr>
              <a:buSzPts val="2000"/>
              <a:buNone/>
              <a:defRPr sz="2000">
                <a:solidFill>
                  <a:srgbClr val="909191"/>
                </a:solidFill>
              </a:defRPr>
            </a:lvl2pPr>
            <a:lvl3pPr marL="1371600" lvl="2" indent="-228600" algn="l">
              <a:lnSpc>
                <a:spcPct val="90000"/>
              </a:lnSpc>
              <a:spcBef>
                <a:spcPts val="500"/>
              </a:spcBef>
              <a:spcAft>
                <a:spcPts val="0"/>
              </a:spcAft>
              <a:buClr>
                <a:srgbClr val="909191"/>
              </a:buClr>
              <a:buSzPts val="1800"/>
              <a:buNone/>
              <a:defRPr sz="1800">
                <a:solidFill>
                  <a:srgbClr val="909191"/>
                </a:solidFill>
              </a:defRPr>
            </a:lvl3pPr>
            <a:lvl4pPr marL="1828800" lvl="3" indent="-228600" algn="l">
              <a:lnSpc>
                <a:spcPct val="90000"/>
              </a:lnSpc>
              <a:spcBef>
                <a:spcPts val="500"/>
              </a:spcBef>
              <a:spcAft>
                <a:spcPts val="0"/>
              </a:spcAft>
              <a:buClr>
                <a:srgbClr val="909191"/>
              </a:buClr>
              <a:buSzPts val="1600"/>
              <a:buNone/>
              <a:defRPr sz="1600">
                <a:solidFill>
                  <a:srgbClr val="909191"/>
                </a:solidFill>
              </a:defRPr>
            </a:lvl4pPr>
            <a:lvl5pPr marL="2286000" lvl="4" indent="-228600" algn="l">
              <a:lnSpc>
                <a:spcPct val="90000"/>
              </a:lnSpc>
              <a:spcBef>
                <a:spcPts val="500"/>
              </a:spcBef>
              <a:spcAft>
                <a:spcPts val="0"/>
              </a:spcAft>
              <a:buClr>
                <a:srgbClr val="909191"/>
              </a:buClr>
              <a:buSzPts val="1600"/>
              <a:buNone/>
              <a:defRPr sz="1600">
                <a:solidFill>
                  <a:srgbClr val="909191"/>
                </a:solidFill>
              </a:defRPr>
            </a:lvl5pPr>
            <a:lvl6pPr marL="2743200" lvl="5" indent="-228600" algn="l">
              <a:lnSpc>
                <a:spcPct val="90000"/>
              </a:lnSpc>
              <a:spcBef>
                <a:spcPts val="500"/>
              </a:spcBef>
              <a:spcAft>
                <a:spcPts val="0"/>
              </a:spcAft>
              <a:buClr>
                <a:srgbClr val="909191"/>
              </a:buClr>
              <a:buSzPts val="1600"/>
              <a:buNone/>
              <a:defRPr sz="1600">
                <a:solidFill>
                  <a:srgbClr val="909191"/>
                </a:solidFill>
              </a:defRPr>
            </a:lvl6pPr>
            <a:lvl7pPr marL="3200400" lvl="6" indent="-228600" algn="l">
              <a:lnSpc>
                <a:spcPct val="90000"/>
              </a:lnSpc>
              <a:spcBef>
                <a:spcPts val="500"/>
              </a:spcBef>
              <a:spcAft>
                <a:spcPts val="0"/>
              </a:spcAft>
              <a:buClr>
                <a:srgbClr val="909191"/>
              </a:buClr>
              <a:buSzPts val="1600"/>
              <a:buNone/>
              <a:defRPr sz="1600">
                <a:solidFill>
                  <a:srgbClr val="909191"/>
                </a:solidFill>
              </a:defRPr>
            </a:lvl7pPr>
            <a:lvl8pPr marL="3657600" lvl="7" indent="-228600" algn="l">
              <a:lnSpc>
                <a:spcPct val="90000"/>
              </a:lnSpc>
              <a:spcBef>
                <a:spcPts val="500"/>
              </a:spcBef>
              <a:spcAft>
                <a:spcPts val="0"/>
              </a:spcAft>
              <a:buClr>
                <a:srgbClr val="909191"/>
              </a:buClr>
              <a:buSzPts val="1600"/>
              <a:buNone/>
              <a:defRPr sz="1600">
                <a:solidFill>
                  <a:srgbClr val="909191"/>
                </a:solidFill>
              </a:defRPr>
            </a:lvl8pPr>
            <a:lvl9pPr marL="4114800" lvl="8" indent="-228600" algn="l">
              <a:lnSpc>
                <a:spcPct val="90000"/>
              </a:lnSpc>
              <a:spcBef>
                <a:spcPts val="500"/>
              </a:spcBef>
              <a:spcAft>
                <a:spcPts val="0"/>
              </a:spcAft>
              <a:buClr>
                <a:srgbClr val="909191"/>
              </a:buClr>
              <a:buSzPts val="1600"/>
              <a:buNone/>
              <a:defRPr sz="1600">
                <a:solidFill>
                  <a:srgbClr val="909191"/>
                </a:solidFill>
              </a:defRPr>
            </a:lvl9pPr>
          </a:lstStyle>
          <a:p>
            <a:endParaRPr/>
          </a:p>
        </p:txBody>
      </p:sp>
      <p:sp>
        <p:nvSpPr>
          <p:cNvPr id="22" name="Google Shape;22;p28"/>
          <p:cNvSpPr txBox="1">
            <a:spLocks noGrp="1"/>
          </p:cNvSpPr>
          <p:nvPr>
            <p:ph type="dt" idx="10"/>
          </p:nvPr>
        </p:nvSpPr>
        <p:spPr>
          <a:xfrm>
            <a:off x="1759975" y="6370892"/>
            <a:ext cx="858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8"/>
          <p:cNvSpPr txBox="1">
            <a:spLocks noGrp="1"/>
          </p:cNvSpPr>
          <p:nvPr>
            <p:ph type="sldNum" idx="12"/>
          </p:nvPr>
        </p:nvSpPr>
        <p:spPr>
          <a:xfrm>
            <a:off x="838200" y="6370892"/>
            <a:ext cx="580534"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24" name="Google Shape;24;p28" descr="Background pattern&#10;&#10;Description automatically generated with medium confidence"/>
          <p:cNvPicPr preferRelativeResize="0"/>
          <p:nvPr/>
        </p:nvPicPr>
        <p:blipFill rotWithShape="1">
          <a:blip r:embed="rId2">
            <a:alphaModFix/>
          </a:blip>
          <a:srcRect/>
          <a:stretch/>
        </p:blipFill>
        <p:spPr>
          <a:xfrm>
            <a:off x="0" y="0"/>
            <a:ext cx="12192000" cy="228138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gular_Title and Content" type="obj">
  <p:cSld name="OBJECT">
    <p:spTree>
      <p:nvGrpSpPr>
        <p:cNvPr id="1" name="Shape 25"/>
        <p:cNvGrpSpPr/>
        <p:nvPr/>
      </p:nvGrpSpPr>
      <p:grpSpPr>
        <a:xfrm>
          <a:off x="0" y="0"/>
          <a:ext cx="0" cy="0"/>
          <a:chOff x="0" y="0"/>
          <a:chExt cx="0" cy="0"/>
        </a:xfrm>
      </p:grpSpPr>
      <p:sp>
        <p:nvSpPr>
          <p:cNvPr id="26" name="Google Shape;26;p29"/>
          <p:cNvSpPr txBox="1">
            <a:spLocks noGrp="1"/>
          </p:cNvSpPr>
          <p:nvPr>
            <p:ph type="title"/>
          </p:nvPr>
        </p:nvSpPr>
        <p:spPr>
          <a:xfrm>
            <a:off x="838200" y="665018"/>
            <a:ext cx="10515600" cy="10256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44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9"/>
          <p:cNvSpPr txBox="1">
            <a:spLocks noGrp="1"/>
          </p:cNvSpPr>
          <p:nvPr>
            <p:ph type="body" idx="1"/>
          </p:nvPr>
        </p:nvSpPr>
        <p:spPr>
          <a:xfrm>
            <a:off x="838200" y="1700930"/>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4443"/>
              </a:buClr>
              <a:buSzPts val="1800"/>
              <a:buChar char="•"/>
              <a:defRPr/>
            </a:lvl1pPr>
            <a:lvl2pPr marL="914400" lvl="1" indent="-342900" algn="l">
              <a:lnSpc>
                <a:spcPct val="90000"/>
              </a:lnSpc>
              <a:spcBef>
                <a:spcPts val="500"/>
              </a:spcBef>
              <a:spcAft>
                <a:spcPts val="0"/>
              </a:spcAft>
              <a:buClr>
                <a:srgbClr val="3F4443"/>
              </a:buClr>
              <a:buSzPts val="1800"/>
              <a:buChar char="•"/>
              <a:defRPr/>
            </a:lvl2pPr>
            <a:lvl3pPr marL="1371600" lvl="2" indent="-342900" algn="l">
              <a:lnSpc>
                <a:spcPct val="90000"/>
              </a:lnSpc>
              <a:spcBef>
                <a:spcPts val="500"/>
              </a:spcBef>
              <a:spcAft>
                <a:spcPts val="0"/>
              </a:spcAft>
              <a:buClr>
                <a:srgbClr val="3F4443"/>
              </a:buClr>
              <a:buSzPts val="1800"/>
              <a:buChar char="•"/>
              <a:defRPr/>
            </a:lvl3pPr>
            <a:lvl4pPr marL="1828800" lvl="3" indent="-342900" algn="l">
              <a:lnSpc>
                <a:spcPct val="90000"/>
              </a:lnSpc>
              <a:spcBef>
                <a:spcPts val="500"/>
              </a:spcBef>
              <a:spcAft>
                <a:spcPts val="0"/>
              </a:spcAft>
              <a:buClr>
                <a:srgbClr val="3F4443"/>
              </a:buClr>
              <a:buSzPts val="1800"/>
              <a:buChar char="•"/>
              <a:defRPr/>
            </a:lvl4pPr>
            <a:lvl5pPr marL="2286000" lvl="4" indent="-342900" algn="l">
              <a:lnSpc>
                <a:spcPct val="90000"/>
              </a:lnSpc>
              <a:spcBef>
                <a:spcPts val="500"/>
              </a:spcBef>
              <a:spcAft>
                <a:spcPts val="0"/>
              </a:spcAft>
              <a:buClr>
                <a:srgbClr val="3F444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9"/>
          <p:cNvSpPr txBox="1">
            <a:spLocks noGrp="1"/>
          </p:cNvSpPr>
          <p:nvPr>
            <p:ph type="dt" idx="10"/>
          </p:nvPr>
        </p:nvSpPr>
        <p:spPr>
          <a:xfrm>
            <a:off x="1759975" y="6370892"/>
            <a:ext cx="858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9"/>
          <p:cNvSpPr txBox="1">
            <a:spLocks noGrp="1"/>
          </p:cNvSpPr>
          <p:nvPr>
            <p:ph type="sldNum" idx="12"/>
          </p:nvPr>
        </p:nvSpPr>
        <p:spPr>
          <a:xfrm>
            <a:off x="838200" y="6370892"/>
            <a:ext cx="580534"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30" name="Google Shape;30;p29" descr="Background pattern&#10;&#10;Description automatically generated with medium confidence"/>
          <p:cNvPicPr preferRelativeResize="0"/>
          <p:nvPr/>
        </p:nvPicPr>
        <p:blipFill rotWithShape="1">
          <a:blip r:embed="rId2">
            <a:alphaModFix/>
          </a:blip>
          <a:srcRect/>
          <a:stretch/>
        </p:blipFill>
        <p:spPr>
          <a:xfrm>
            <a:off x="0" y="0"/>
            <a:ext cx="12192000" cy="665018"/>
          </a:xfrm>
          <a:prstGeom prst="rect">
            <a:avLst/>
          </a:prstGeom>
          <a:noFill/>
          <a:ln>
            <a:noFill/>
          </a:ln>
        </p:spPr>
      </p:pic>
      <p:pic>
        <p:nvPicPr>
          <p:cNvPr id="31" name="Google Shape;31;p29" descr="A picture containing silhouette&#10;&#10;Description automatically generated"/>
          <p:cNvPicPr preferRelativeResize="0"/>
          <p:nvPr/>
        </p:nvPicPr>
        <p:blipFill rotWithShape="1">
          <a:blip r:embed="rId3">
            <a:alphaModFix/>
          </a:blip>
          <a:srcRect/>
          <a:stretch/>
        </p:blipFill>
        <p:spPr>
          <a:xfrm>
            <a:off x="11418753" y="6034265"/>
            <a:ext cx="552576" cy="6732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
        <p:cNvGrpSpPr/>
        <p:nvPr/>
      </p:nvGrpSpPr>
      <p:grpSpPr>
        <a:xfrm>
          <a:off x="0" y="0"/>
          <a:ext cx="0" cy="0"/>
          <a:chOff x="0" y="0"/>
          <a:chExt cx="0" cy="0"/>
        </a:xfrm>
      </p:grpSpPr>
      <p:sp>
        <p:nvSpPr>
          <p:cNvPr id="33" name="Google Shape;33;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4443"/>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3F4443"/>
              </a:buClr>
              <a:buSzPts val="3200"/>
              <a:buChar char="•"/>
              <a:defRPr sz="3200"/>
            </a:lvl1pPr>
            <a:lvl2pPr marL="914400" lvl="1" indent="-406400" algn="l">
              <a:lnSpc>
                <a:spcPct val="90000"/>
              </a:lnSpc>
              <a:spcBef>
                <a:spcPts val="500"/>
              </a:spcBef>
              <a:spcAft>
                <a:spcPts val="0"/>
              </a:spcAft>
              <a:buClr>
                <a:srgbClr val="3F4443"/>
              </a:buClr>
              <a:buSzPts val="2800"/>
              <a:buChar char="•"/>
              <a:defRPr sz="2800"/>
            </a:lvl2pPr>
            <a:lvl3pPr marL="1371600" lvl="2" indent="-381000" algn="l">
              <a:lnSpc>
                <a:spcPct val="90000"/>
              </a:lnSpc>
              <a:spcBef>
                <a:spcPts val="500"/>
              </a:spcBef>
              <a:spcAft>
                <a:spcPts val="0"/>
              </a:spcAft>
              <a:buClr>
                <a:srgbClr val="3F4443"/>
              </a:buClr>
              <a:buSzPts val="2400"/>
              <a:buChar char="•"/>
              <a:defRPr sz="2400"/>
            </a:lvl3pPr>
            <a:lvl4pPr marL="1828800" lvl="3" indent="-355600" algn="l">
              <a:lnSpc>
                <a:spcPct val="90000"/>
              </a:lnSpc>
              <a:spcBef>
                <a:spcPts val="500"/>
              </a:spcBef>
              <a:spcAft>
                <a:spcPts val="0"/>
              </a:spcAft>
              <a:buClr>
                <a:srgbClr val="3F4443"/>
              </a:buClr>
              <a:buSzPts val="2000"/>
              <a:buChar char="•"/>
              <a:defRPr sz="2000"/>
            </a:lvl4pPr>
            <a:lvl5pPr marL="2286000" lvl="4" indent="-355600" algn="l">
              <a:lnSpc>
                <a:spcPct val="90000"/>
              </a:lnSpc>
              <a:spcBef>
                <a:spcPts val="500"/>
              </a:spcBef>
              <a:spcAft>
                <a:spcPts val="0"/>
              </a:spcAft>
              <a:buClr>
                <a:srgbClr val="3F4443"/>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5" name="Google Shape;35;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4443"/>
              </a:buClr>
              <a:buSzPts val="1600"/>
              <a:buNone/>
              <a:defRPr sz="1600"/>
            </a:lvl1pPr>
            <a:lvl2pPr marL="914400" lvl="1" indent="-228600" algn="l">
              <a:lnSpc>
                <a:spcPct val="90000"/>
              </a:lnSpc>
              <a:spcBef>
                <a:spcPts val="500"/>
              </a:spcBef>
              <a:spcAft>
                <a:spcPts val="0"/>
              </a:spcAft>
              <a:buClr>
                <a:srgbClr val="3F4443"/>
              </a:buClr>
              <a:buSzPts val="1400"/>
              <a:buNone/>
              <a:defRPr sz="1400"/>
            </a:lvl2pPr>
            <a:lvl3pPr marL="1371600" lvl="2" indent="-228600" algn="l">
              <a:lnSpc>
                <a:spcPct val="90000"/>
              </a:lnSpc>
              <a:spcBef>
                <a:spcPts val="500"/>
              </a:spcBef>
              <a:spcAft>
                <a:spcPts val="0"/>
              </a:spcAft>
              <a:buClr>
                <a:srgbClr val="3F4443"/>
              </a:buClr>
              <a:buSzPts val="1200"/>
              <a:buNone/>
              <a:defRPr sz="1200"/>
            </a:lvl3pPr>
            <a:lvl4pPr marL="1828800" lvl="3" indent="-228600" algn="l">
              <a:lnSpc>
                <a:spcPct val="90000"/>
              </a:lnSpc>
              <a:spcBef>
                <a:spcPts val="500"/>
              </a:spcBef>
              <a:spcAft>
                <a:spcPts val="0"/>
              </a:spcAft>
              <a:buClr>
                <a:srgbClr val="3F4443"/>
              </a:buClr>
              <a:buSzPts val="1000"/>
              <a:buNone/>
              <a:defRPr sz="1000"/>
            </a:lvl4pPr>
            <a:lvl5pPr marL="2286000" lvl="4" indent="-228600" algn="l">
              <a:lnSpc>
                <a:spcPct val="90000"/>
              </a:lnSpc>
              <a:spcBef>
                <a:spcPts val="500"/>
              </a:spcBef>
              <a:spcAft>
                <a:spcPts val="0"/>
              </a:spcAft>
              <a:buClr>
                <a:srgbClr val="3F4443"/>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6" name="Google Shape;36;p30"/>
          <p:cNvSpPr txBox="1">
            <a:spLocks noGrp="1"/>
          </p:cNvSpPr>
          <p:nvPr>
            <p:ph type="dt" idx="10"/>
          </p:nvPr>
        </p:nvSpPr>
        <p:spPr>
          <a:xfrm>
            <a:off x="1759975" y="6370892"/>
            <a:ext cx="858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0"/>
          <p:cNvSpPr txBox="1">
            <a:spLocks noGrp="1"/>
          </p:cNvSpPr>
          <p:nvPr>
            <p:ph type="sldNum" idx="12"/>
          </p:nvPr>
        </p:nvSpPr>
        <p:spPr>
          <a:xfrm>
            <a:off x="838200" y="6370892"/>
            <a:ext cx="580534"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38" name="Google Shape;38;p30" descr="Background pattern&#10;&#10;Description automatically generated with medium confidence"/>
          <p:cNvPicPr preferRelativeResize="0"/>
          <p:nvPr/>
        </p:nvPicPr>
        <p:blipFill rotWithShape="1">
          <a:blip r:embed="rId2">
            <a:alphaModFix/>
          </a:blip>
          <a:srcRect/>
          <a:stretch/>
        </p:blipFill>
        <p:spPr>
          <a:xfrm>
            <a:off x="0" y="0"/>
            <a:ext cx="12192000" cy="665018"/>
          </a:xfrm>
          <a:prstGeom prst="rect">
            <a:avLst/>
          </a:prstGeom>
          <a:noFill/>
          <a:ln>
            <a:noFill/>
          </a:ln>
        </p:spPr>
      </p:pic>
      <p:pic>
        <p:nvPicPr>
          <p:cNvPr id="39" name="Google Shape;39;p30" descr="A picture containing silhouette&#10;&#10;Description automatically generated"/>
          <p:cNvPicPr preferRelativeResize="0"/>
          <p:nvPr/>
        </p:nvPicPr>
        <p:blipFill rotWithShape="1">
          <a:blip r:embed="rId3">
            <a:alphaModFix/>
          </a:blip>
          <a:srcRect/>
          <a:stretch/>
        </p:blipFill>
        <p:spPr>
          <a:xfrm>
            <a:off x="11418753" y="6034265"/>
            <a:ext cx="552576" cy="6732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838200" y="665018"/>
            <a:ext cx="10515600" cy="10256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44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838200" y="1700930"/>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4443"/>
              </a:buClr>
              <a:buSzPts val="1800"/>
              <a:buChar char="•"/>
              <a:defRPr/>
            </a:lvl1pPr>
            <a:lvl2pPr marL="914400" lvl="1" indent="-342900" algn="l">
              <a:lnSpc>
                <a:spcPct val="90000"/>
              </a:lnSpc>
              <a:spcBef>
                <a:spcPts val="500"/>
              </a:spcBef>
              <a:spcAft>
                <a:spcPts val="0"/>
              </a:spcAft>
              <a:buClr>
                <a:srgbClr val="3F4443"/>
              </a:buClr>
              <a:buSzPts val="1800"/>
              <a:buChar char="•"/>
              <a:defRPr/>
            </a:lvl2pPr>
            <a:lvl3pPr marL="1371600" lvl="2" indent="-342900" algn="l">
              <a:lnSpc>
                <a:spcPct val="90000"/>
              </a:lnSpc>
              <a:spcBef>
                <a:spcPts val="500"/>
              </a:spcBef>
              <a:spcAft>
                <a:spcPts val="0"/>
              </a:spcAft>
              <a:buClr>
                <a:srgbClr val="3F4443"/>
              </a:buClr>
              <a:buSzPts val="1800"/>
              <a:buChar char="•"/>
              <a:defRPr/>
            </a:lvl3pPr>
            <a:lvl4pPr marL="1828800" lvl="3" indent="-342900" algn="l">
              <a:lnSpc>
                <a:spcPct val="90000"/>
              </a:lnSpc>
              <a:spcBef>
                <a:spcPts val="500"/>
              </a:spcBef>
              <a:spcAft>
                <a:spcPts val="0"/>
              </a:spcAft>
              <a:buClr>
                <a:srgbClr val="3F4443"/>
              </a:buClr>
              <a:buSzPts val="1800"/>
              <a:buChar char="•"/>
              <a:defRPr/>
            </a:lvl4pPr>
            <a:lvl5pPr marL="2286000" lvl="4" indent="-342900" algn="l">
              <a:lnSpc>
                <a:spcPct val="90000"/>
              </a:lnSpc>
              <a:spcBef>
                <a:spcPts val="500"/>
              </a:spcBef>
              <a:spcAft>
                <a:spcPts val="0"/>
              </a:spcAft>
              <a:buClr>
                <a:srgbClr val="3F444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1"/>
          <p:cNvSpPr txBox="1">
            <a:spLocks noGrp="1"/>
          </p:cNvSpPr>
          <p:nvPr>
            <p:ph type="body" idx="2"/>
          </p:nvPr>
        </p:nvSpPr>
        <p:spPr>
          <a:xfrm>
            <a:off x="6172200" y="1700930"/>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4443"/>
              </a:buClr>
              <a:buSzPts val="1800"/>
              <a:buChar char="•"/>
              <a:defRPr/>
            </a:lvl1pPr>
            <a:lvl2pPr marL="914400" lvl="1" indent="-342900" algn="l">
              <a:lnSpc>
                <a:spcPct val="90000"/>
              </a:lnSpc>
              <a:spcBef>
                <a:spcPts val="500"/>
              </a:spcBef>
              <a:spcAft>
                <a:spcPts val="0"/>
              </a:spcAft>
              <a:buClr>
                <a:srgbClr val="3F4443"/>
              </a:buClr>
              <a:buSzPts val="1800"/>
              <a:buChar char="•"/>
              <a:defRPr/>
            </a:lvl2pPr>
            <a:lvl3pPr marL="1371600" lvl="2" indent="-342900" algn="l">
              <a:lnSpc>
                <a:spcPct val="90000"/>
              </a:lnSpc>
              <a:spcBef>
                <a:spcPts val="500"/>
              </a:spcBef>
              <a:spcAft>
                <a:spcPts val="0"/>
              </a:spcAft>
              <a:buClr>
                <a:srgbClr val="3F4443"/>
              </a:buClr>
              <a:buSzPts val="1800"/>
              <a:buChar char="•"/>
              <a:defRPr/>
            </a:lvl3pPr>
            <a:lvl4pPr marL="1828800" lvl="3" indent="-342900" algn="l">
              <a:lnSpc>
                <a:spcPct val="90000"/>
              </a:lnSpc>
              <a:spcBef>
                <a:spcPts val="500"/>
              </a:spcBef>
              <a:spcAft>
                <a:spcPts val="0"/>
              </a:spcAft>
              <a:buClr>
                <a:srgbClr val="3F4443"/>
              </a:buClr>
              <a:buSzPts val="1800"/>
              <a:buChar char="•"/>
              <a:defRPr/>
            </a:lvl4pPr>
            <a:lvl5pPr marL="2286000" lvl="4" indent="-342900" algn="l">
              <a:lnSpc>
                <a:spcPct val="90000"/>
              </a:lnSpc>
              <a:spcBef>
                <a:spcPts val="500"/>
              </a:spcBef>
              <a:spcAft>
                <a:spcPts val="0"/>
              </a:spcAft>
              <a:buClr>
                <a:srgbClr val="3F444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1"/>
          <p:cNvSpPr txBox="1">
            <a:spLocks noGrp="1"/>
          </p:cNvSpPr>
          <p:nvPr>
            <p:ph type="dt" idx="10"/>
          </p:nvPr>
        </p:nvSpPr>
        <p:spPr>
          <a:xfrm>
            <a:off x="1759975" y="6370892"/>
            <a:ext cx="858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1"/>
          <p:cNvSpPr txBox="1">
            <a:spLocks noGrp="1"/>
          </p:cNvSpPr>
          <p:nvPr>
            <p:ph type="sldNum" idx="12"/>
          </p:nvPr>
        </p:nvSpPr>
        <p:spPr>
          <a:xfrm>
            <a:off x="838200" y="6370892"/>
            <a:ext cx="580534"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46" name="Google Shape;46;p31" descr="Background pattern&#10;&#10;Description automatically generated with medium confidence"/>
          <p:cNvPicPr preferRelativeResize="0"/>
          <p:nvPr/>
        </p:nvPicPr>
        <p:blipFill rotWithShape="1">
          <a:blip r:embed="rId2">
            <a:alphaModFix/>
          </a:blip>
          <a:srcRect/>
          <a:stretch/>
        </p:blipFill>
        <p:spPr>
          <a:xfrm>
            <a:off x="0" y="0"/>
            <a:ext cx="12192000" cy="665018"/>
          </a:xfrm>
          <a:prstGeom prst="rect">
            <a:avLst/>
          </a:prstGeom>
          <a:noFill/>
          <a:ln>
            <a:noFill/>
          </a:ln>
        </p:spPr>
      </p:pic>
      <p:pic>
        <p:nvPicPr>
          <p:cNvPr id="47" name="Google Shape;47;p31" descr="A picture containing silhouette&#10;&#10;Description automatically generated"/>
          <p:cNvPicPr preferRelativeResize="0"/>
          <p:nvPr/>
        </p:nvPicPr>
        <p:blipFill rotWithShape="1">
          <a:blip r:embed="rId3">
            <a:alphaModFix/>
          </a:blip>
          <a:srcRect/>
          <a:stretch/>
        </p:blipFill>
        <p:spPr>
          <a:xfrm>
            <a:off x="11418753" y="6034265"/>
            <a:ext cx="552576" cy="6732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mallerTxt_Title and Content">
  <p:cSld name="SmallerTxt_Title and Content">
    <p:spTree>
      <p:nvGrpSpPr>
        <p:cNvPr id="1" name="Shape 48"/>
        <p:cNvGrpSpPr/>
        <p:nvPr/>
      </p:nvGrpSpPr>
      <p:grpSpPr>
        <a:xfrm>
          <a:off x="0" y="0"/>
          <a:ext cx="0" cy="0"/>
          <a:chOff x="0" y="0"/>
          <a:chExt cx="0" cy="0"/>
        </a:xfrm>
      </p:grpSpPr>
      <p:sp>
        <p:nvSpPr>
          <p:cNvPr id="49" name="Google Shape;49;p32"/>
          <p:cNvSpPr txBox="1">
            <a:spLocks noGrp="1"/>
          </p:cNvSpPr>
          <p:nvPr>
            <p:ph type="title"/>
          </p:nvPr>
        </p:nvSpPr>
        <p:spPr>
          <a:xfrm>
            <a:off x="838200" y="665018"/>
            <a:ext cx="10515600" cy="10256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4443"/>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2"/>
          <p:cNvSpPr txBox="1">
            <a:spLocks noGrp="1"/>
          </p:cNvSpPr>
          <p:nvPr>
            <p:ph type="body" idx="1"/>
          </p:nvPr>
        </p:nvSpPr>
        <p:spPr>
          <a:xfrm>
            <a:off x="838200" y="1700930"/>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3F4443"/>
              </a:buClr>
              <a:buSzPts val="2400"/>
              <a:buChar char="•"/>
              <a:defRPr sz="2400"/>
            </a:lvl1pPr>
            <a:lvl2pPr marL="914400" lvl="1" indent="-355600" algn="l">
              <a:lnSpc>
                <a:spcPct val="90000"/>
              </a:lnSpc>
              <a:spcBef>
                <a:spcPts val="500"/>
              </a:spcBef>
              <a:spcAft>
                <a:spcPts val="0"/>
              </a:spcAft>
              <a:buClr>
                <a:srgbClr val="3F4443"/>
              </a:buClr>
              <a:buSzPts val="2000"/>
              <a:buChar char="•"/>
              <a:defRPr sz="2000"/>
            </a:lvl2pPr>
            <a:lvl3pPr marL="1371600" lvl="2" indent="-342900" algn="l">
              <a:lnSpc>
                <a:spcPct val="90000"/>
              </a:lnSpc>
              <a:spcBef>
                <a:spcPts val="500"/>
              </a:spcBef>
              <a:spcAft>
                <a:spcPts val="0"/>
              </a:spcAft>
              <a:buClr>
                <a:srgbClr val="3F4443"/>
              </a:buClr>
              <a:buSzPts val="1800"/>
              <a:buChar char="•"/>
              <a:defRPr sz="1800"/>
            </a:lvl3pPr>
            <a:lvl4pPr marL="1828800" lvl="3" indent="-330200" algn="l">
              <a:lnSpc>
                <a:spcPct val="90000"/>
              </a:lnSpc>
              <a:spcBef>
                <a:spcPts val="500"/>
              </a:spcBef>
              <a:spcAft>
                <a:spcPts val="0"/>
              </a:spcAft>
              <a:buClr>
                <a:srgbClr val="3F4443"/>
              </a:buClr>
              <a:buSzPts val="1600"/>
              <a:buChar char="•"/>
              <a:defRPr sz="1600"/>
            </a:lvl4pPr>
            <a:lvl5pPr marL="2286000" lvl="4" indent="-330200" algn="l">
              <a:lnSpc>
                <a:spcPct val="90000"/>
              </a:lnSpc>
              <a:spcBef>
                <a:spcPts val="500"/>
              </a:spcBef>
              <a:spcAft>
                <a:spcPts val="0"/>
              </a:spcAft>
              <a:buClr>
                <a:srgbClr val="3F4443"/>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2"/>
          <p:cNvSpPr txBox="1">
            <a:spLocks noGrp="1"/>
          </p:cNvSpPr>
          <p:nvPr>
            <p:ph type="dt" idx="10"/>
          </p:nvPr>
        </p:nvSpPr>
        <p:spPr>
          <a:xfrm>
            <a:off x="1759975" y="6370892"/>
            <a:ext cx="858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838200" y="6370892"/>
            <a:ext cx="580534"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53" name="Google Shape;53;p32" descr="Background pattern&#10;&#10;Description automatically generated with medium confidence"/>
          <p:cNvPicPr preferRelativeResize="0"/>
          <p:nvPr/>
        </p:nvPicPr>
        <p:blipFill rotWithShape="1">
          <a:blip r:embed="rId2">
            <a:alphaModFix/>
          </a:blip>
          <a:srcRect/>
          <a:stretch/>
        </p:blipFill>
        <p:spPr>
          <a:xfrm>
            <a:off x="0" y="0"/>
            <a:ext cx="12192000" cy="665018"/>
          </a:xfrm>
          <a:prstGeom prst="rect">
            <a:avLst/>
          </a:prstGeom>
          <a:noFill/>
          <a:ln>
            <a:noFill/>
          </a:ln>
        </p:spPr>
      </p:pic>
      <p:pic>
        <p:nvPicPr>
          <p:cNvPr id="54" name="Google Shape;54;p32" descr="A picture containing silhouette&#10;&#10;Description automatically generated"/>
          <p:cNvPicPr preferRelativeResize="0"/>
          <p:nvPr/>
        </p:nvPicPr>
        <p:blipFill rotWithShape="1">
          <a:blip r:embed="rId3">
            <a:alphaModFix/>
          </a:blip>
          <a:srcRect/>
          <a:stretch/>
        </p:blipFill>
        <p:spPr>
          <a:xfrm>
            <a:off x="11418753" y="6034265"/>
            <a:ext cx="552576" cy="6732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839788" y="665018"/>
            <a:ext cx="10515600" cy="10256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44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F4443"/>
              </a:buClr>
              <a:buSzPts val="2400"/>
              <a:buNone/>
              <a:defRPr sz="2400" b="1"/>
            </a:lvl1pPr>
            <a:lvl2pPr marL="914400" lvl="1" indent="-228600" algn="l">
              <a:lnSpc>
                <a:spcPct val="90000"/>
              </a:lnSpc>
              <a:spcBef>
                <a:spcPts val="500"/>
              </a:spcBef>
              <a:spcAft>
                <a:spcPts val="0"/>
              </a:spcAft>
              <a:buClr>
                <a:srgbClr val="3F4443"/>
              </a:buClr>
              <a:buSzPts val="2000"/>
              <a:buNone/>
              <a:defRPr sz="2000" b="1"/>
            </a:lvl2pPr>
            <a:lvl3pPr marL="1371600" lvl="2" indent="-228600" algn="l">
              <a:lnSpc>
                <a:spcPct val="90000"/>
              </a:lnSpc>
              <a:spcBef>
                <a:spcPts val="500"/>
              </a:spcBef>
              <a:spcAft>
                <a:spcPts val="0"/>
              </a:spcAft>
              <a:buClr>
                <a:srgbClr val="3F4443"/>
              </a:buClr>
              <a:buSzPts val="1800"/>
              <a:buNone/>
              <a:defRPr sz="1800" b="1"/>
            </a:lvl3pPr>
            <a:lvl4pPr marL="1828800" lvl="3" indent="-228600" algn="l">
              <a:lnSpc>
                <a:spcPct val="90000"/>
              </a:lnSpc>
              <a:spcBef>
                <a:spcPts val="500"/>
              </a:spcBef>
              <a:spcAft>
                <a:spcPts val="0"/>
              </a:spcAft>
              <a:buClr>
                <a:srgbClr val="3F4443"/>
              </a:buClr>
              <a:buSzPts val="1600"/>
              <a:buNone/>
              <a:defRPr sz="1600" b="1"/>
            </a:lvl4pPr>
            <a:lvl5pPr marL="2286000" lvl="4" indent="-228600" algn="l">
              <a:lnSpc>
                <a:spcPct val="90000"/>
              </a:lnSpc>
              <a:spcBef>
                <a:spcPts val="500"/>
              </a:spcBef>
              <a:spcAft>
                <a:spcPts val="0"/>
              </a:spcAft>
              <a:buClr>
                <a:srgbClr val="3F444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4443"/>
              </a:buClr>
              <a:buSzPts val="1800"/>
              <a:buChar char="•"/>
              <a:defRPr/>
            </a:lvl1pPr>
            <a:lvl2pPr marL="914400" lvl="1" indent="-342900" algn="l">
              <a:lnSpc>
                <a:spcPct val="90000"/>
              </a:lnSpc>
              <a:spcBef>
                <a:spcPts val="500"/>
              </a:spcBef>
              <a:spcAft>
                <a:spcPts val="0"/>
              </a:spcAft>
              <a:buClr>
                <a:srgbClr val="3F4443"/>
              </a:buClr>
              <a:buSzPts val="1800"/>
              <a:buChar char="•"/>
              <a:defRPr/>
            </a:lvl2pPr>
            <a:lvl3pPr marL="1371600" lvl="2" indent="-342900" algn="l">
              <a:lnSpc>
                <a:spcPct val="90000"/>
              </a:lnSpc>
              <a:spcBef>
                <a:spcPts val="500"/>
              </a:spcBef>
              <a:spcAft>
                <a:spcPts val="0"/>
              </a:spcAft>
              <a:buClr>
                <a:srgbClr val="3F4443"/>
              </a:buClr>
              <a:buSzPts val="1800"/>
              <a:buChar char="•"/>
              <a:defRPr/>
            </a:lvl3pPr>
            <a:lvl4pPr marL="1828800" lvl="3" indent="-342900" algn="l">
              <a:lnSpc>
                <a:spcPct val="90000"/>
              </a:lnSpc>
              <a:spcBef>
                <a:spcPts val="500"/>
              </a:spcBef>
              <a:spcAft>
                <a:spcPts val="0"/>
              </a:spcAft>
              <a:buClr>
                <a:srgbClr val="3F4443"/>
              </a:buClr>
              <a:buSzPts val="1800"/>
              <a:buChar char="•"/>
              <a:defRPr/>
            </a:lvl4pPr>
            <a:lvl5pPr marL="2286000" lvl="4" indent="-342900" algn="l">
              <a:lnSpc>
                <a:spcPct val="90000"/>
              </a:lnSpc>
              <a:spcBef>
                <a:spcPts val="500"/>
              </a:spcBef>
              <a:spcAft>
                <a:spcPts val="0"/>
              </a:spcAft>
              <a:buClr>
                <a:srgbClr val="3F444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F4443"/>
              </a:buClr>
              <a:buSzPts val="2400"/>
              <a:buNone/>
              <a:defRPr sz="2400" b="1"/>
            </a:lvl1pPr>
            <a:lvl2pPr marL="914400" lvl="1" indent="-228600" algn="l">
              <a:lnSpc>
                <a:spcPct val="90000"/>
              </a:lnSpc>
              <a:spcBef>
                <a:spcPts val="500"/>
              </a:spcBef>
              <a:spcAft>
                <a:spcPts val="0"/>
              </a:spcAft>
              <a:buClr>
                <a:srgbClr val="3F4443"/>
              </a:buClr>
              <a:buSzPts val="2000"/>
              <a:buNone/>
              <a:defRPr sz="2000" b="1"/>
            </a:lvl2pPr>
            <a:lvl3pPr marL="1371600" lvl="2" indent="-228600" algn="l">
              <a:lnSpc>
                <a:spcPct val="90000"/>
              </a:lnSpc>
              <a:spcBef>
                <a:spcPts val="500"/>
              </a:spcBef>
              <a:spcAft>
                <a:spcPts val="0"/>
              </a:spcAft>
              <a:buClr>
                <a:srgbClr val="3F4443"/>
              </a:buClr>
              <a:buSzPts val="1800"/>
              <a:buNone/>
              <a:defRPr sz="1800" b="1"/>
            </a:lvl3pPr>
            <a:lvl4pPr marL="1828800" lvl="3" indent="-228600" algn="l">
              <a:lnSpc>
                <a:spcPct val="90000"/>
              </a:lnSpc>
              <a:spcBef>
                <a:spcPts val="500"/>
              </a:spcBef>
              <a:spcAft>
                <a:spcPts val="0"/>
              </a:spcAft>
              <a:buClr>
                <a:srgbClr val="3F4443"/>
              </a:buClr>
              <a:buSzPts val="1600"/>
              <a:buNone/>
              <a:defRPr sz="1600" b="1"/>
            </a:lvl4pPr>
            <a:lvl5pPr marL="2286000" lvl="4" indent="-228600" algn="l">
              <a:lnSpc>
                <a:spcPct val="90000"/>
              </a:lnSpc>
              <a:spcBef>
                <a:spcPts val="500"/>
              </a:spcBef>
              <a:spcAft>
                <a:spcPts val="0"/>
              </a:spcAft>
              <a:buClr>
                <a:srgbClr val="3F444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4443"/>
              </a:buClr>
              <a:buSzPts val="1800"/>
              <a:buChar char="•"/>
              <a:defRPr/>
            </a:lvl1pPr>
            <a:lvl2pPr marL="914400" lvl="1" indent="-342900" algn="l">
              <a:lnSpc>
                <a:spcPct val="90000"/>
              </a:lnSpc>
              <a:spcBef>
                <a:spcPts val="500"/>
              </a:spcBef>
              <a:spcAft>
                <a:spcPts val="0"/>
              </a:spcAft>
              <a:buClr>
                <a:srgbClr val="3F4443"/>
              </a:buClr>
              <a:buSzPts val="1800"/>
              <a:buChar char="•"/>
              <a:defRPr/>
            </a:lvl2pPr>
            <a:lvl3pPr marL="1371600" lvl="2" indent="-342900" algn="l">
              <a:lnSpc>
                <a:spcPct val="90000"/>
              </a:lnSpc>
              <a:spcBef>
                <a:spcPts val="500"/>
              </a:spcBef>
              <a:spcAft>
                <a:spcPts val="0"/>
              </a:spcAft>
              <a:buClr>
                <a:srgbClr val="3F4443"/>
              </a:buClr>
              <a:buSzPts val="1800"/>
              <a:buChar char="•"/>
              <a:defRPr/>
            </a:lvl3pPr>
            <a:lvl4pPr marL="1828800" lvl="3" indent="-342900" algn="l">
              <a:lnSpc>
                <a:spcPct val="90000"/>
              </a:lnSpc>
              <a:spcBef>
                <a:spcPts val="500"/>
              </a:spcBef>
              <a:spcAft>
                <a:spcPts val="0"/>
              </a:spcAft>
              <a:buClr>
                <a:srgbClr val="3F4443"/>
              </a:buClr>
              <a:buSzPts val="1800"/>
              <a:buChar char="•"/>
              <a:defRPr/>
            </a:lvl4pPr>
            <a:lvl5pPr marL="2286000" lvl="4" indent="-342900" algn="l">
              <a:lnSpc>
                <a:spcPct val="90000"/>
              </a:lnSpc>
              <a:spcBef>
                <a:spcPts val="500"/>
              </a:spcBef>
              <a:spcAft>
                <a:spcPts val="0"/>
              </a:spcAft>
              <a:buClr>
                <a:srgbClr val="3F444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3"/>
          <p:cNvSpPr txBox="1">
            <a:spLocks noGrp="1"/>
          </p:cNvSpPr>
          <p:nvPr>
            <p:ph type="dt" idx="10"/>
          </p:nvPr>
        </p:nvSpPr>
        <p:spPr>
          <a:xfrm>
            <a:off x="1759975" y="6370892"/>
            <a:ext cx="858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3"/>
          <p:cNvSpPr txBox="1">
            <a:spLocks noGrp="1"/>
          </p:cNvSpPr>
          <p:nvPr>
            <p:ph type="sldNum" idx="12"/>
          </p:nvPr>
        </p:nvSpPr>
        <p:spPr>
          <a:xfrm>
            <a:off x="838200" y="6370892"/>
            <a:ext cx="580534"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63" name="Google Shape;63;p33" descr="Background pattern&#10;&#10;Description automatically generated with medium confidence"/>
          <p:cNvPicPr preferRelativeResize="0"/>
          <p:nvPr/>
        </p:nvPicPr>
        <p:blipFill rotWithShape="1">
          <a:blip r:embed="rId2">
            <a:alphaModFix/>
          </a:blip>
          <a:srcRect/>
          <a:stretch/>
        </p:blipFill>
        <p:spPr>
          <a:xfrm>
            <a:off x="0" y="0"/>
            <a:ext cx="12192000" cy="665018"/>
          </a:xfrm>
          <a:prstGeom prst="rect">
            <a:avLst/>
          </a:prstGeom>
          <a:noFill/>
          <a:ln>
            <a:noFill/>
          </a:ln>
        </p:spPr>
      </p:pic>
      <p:pic>
        <p:nvPicPr>
          <p:cNvPr id="64" name="Google Shape;64;p33" descr="A picture containing silhouette&#10;&#10;Description automatically generated"/>
          <p:cNvPicPr preferRelativeResize="0"/>
          <p:nvPr/>
        </p:nvPicPr>
        <p:blipFill rotWithShape="1">
          <a:blip r:embed="rId3">
            <a:alphaModFix/>
          </a:blip>
          <a:srcRect/>
          <a:stretch/>
        </p:blipFill>
        <p:spPr>
          <a:xfrm>
            <a:off x="11418753" y="6034265"/>
            <a:ext cx="552576" cy="67325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8200" y="665018"/>
            <a:ext cx="10515600" cy="10256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44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txBox="1">
            <a:spLocks noGrp="1"/>
          </p:cNvSpPr>
          <p:nvPr>
            <p:ph type="dt" idx="10"/>
          </p:nvPr>
        </p:nvSpPr>
        <p:spPr>
          <a:xfrm>
            <a:off x="1759975" y="6370892"/>
            <a:ext cx="858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4"/>
          <p:cNvSpPr txBox="1">
            <a:spLocks noGrp="1"/>
          </p:cNvSpPr>
          <p:nvPr>
            <p:ph type="sldNum" idx="12"/>
          </p:nvPr>
        </p:nvSpPr>
        <p:spPr>
          <a:xfrm>
            <a:off x="838200" y="6370892"/>
            <a:ext cx="580534"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69" name="Google Shape;69;p34" descr="Background pattern&#10;&#10;Description automatically generated with medium confidence"/>
          <p:cNvPicPr preferRelativeResize="0"/>
          <p:nvPr/>
        </p:nvPicPr>
        <p:blipFill rotWithShape="1">
          <a:blip r:embed="rId2">
            <a:alphaModFix/>
          </a:blip>
          <a:srcRect/>
          <a:stretch/>
        </p:blipFill>
        <p:spPr>
          <a:xfrm>
            <a:off x="0" y="0"/>
            <a:ext cx="12192000" cy="665018"/>
          </a:xfrm>
          <a:prstGeom prst="rect">
            <a:avLst/>
          </a:prstGeom>
          <a:noFill/>
          <a:ln>
            <a:noFill/>
          </a:ln>
        </p:spPr>
      </p:pic>
      <p:pic>
        <p:nvPicPr>
          <p:cNvPr id="70" name="Google Shape;70;p34" descr="A picture containing silhouette&#10;&#10;Description automatically generated"/>
          <p:cNvPicPr preferRelativeResize="0"/>
          <p:nvPr/>
        </p:nvPicPr>
        <p:blipFill rotWithShape="1">
          <a:blip r:embed="rId3">
            <a:alphaModFix/>
          </a:blip>
          <a:srcRect/>
          <a:stretch/>
        </p:blipFill>
        <p:spPr>
          <a:xfrm>
            <a:off x="11418753" y="6034265"/>
            <a:ext cx="552576" cy="67325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9803"/>
          </a:schemeClr>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838200" y="4413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F4443"/>
              </a:buClr>
              <a:buSzPts val="4400"/>
              <a:buFont typeface="Helvetica Neue"/>
              <a:buNone/>
              <a:defRPr sz="4400" b="1" i="0" u="none" strike="noStrike" cap="none">
                <a:solidFill>
                  <a:srgbClr val="3F4443"/>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3F4443"/>
              </a:buClr>
              <a:buSzPts val="2800"/>
              <a:buFont typeface="Arial"/>
              <a:buChar char="•"/>
              <a:defRPr sz="2800" b="0" i="0" u="none" strike="noStrike" cap="none">
                <a:solidFill>
                  <a:srgbClr val="3F4443"/>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rgbClr val="3F4443"/>
              </a:buClr>
              <a:buSzPts val="2400"/>
              <a:buFont typeface="Arial"/>
              <a:buChar char="•"/>
              <a:defRPr sz="2400" b="0" i="0" u="none" strike="noStrike" cap="none">
                <a:solidFill>
                  <a:srgbClr val="3F4443"/>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rgbClr val="3F4443"/>
              </a:buClr>
              <a:buSzPts val="2000"/>
              <a:buFont typeface="Arial"/>
              <a:buChar char="•"/>
              <a:defRPr sz="2000" b="0" i="0" u="none" strike="noStrike" cap="none">
                <a:solidFill>
                  <a:srgbClr val="3F4443"/>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rgbClr val="3F4443"/>
              </a:buClr>
              <a:buSzPts val="1800"/>
              <a:buFont typeface="Arial"/>
              <a:buChar char="•"/>
              <a:defRPr sz="1800" b="0" i="0" u="none" strike="noStrike" cap="none">
                <a:solidFill>
                  <a:srgbClr val="3F4443"/>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rgbClr val="3F4443"/>
              </a:buClr>
              <a:buSzPts val="1800"/>
              <a:buFont typeface="Arial"/>
              <a:buChar char="•"/>
              <a:defRPr sz="1800" b="0" i="0" u="none" strike="noStrike" cap="none">
                <a:solidFill>
                  <a:srgbClr val="3F4443"/>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1759975" y="6370892"/>
            <a:ext cx="85862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0919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sldNum" idx="12"/>
          </p:nvPr>
        </p:nvSpPr>
        <p:spPr>
          <a:xfrm>
            <a:off x="838200" y="6370892"/>
            <a:ext cx="580534"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909191"/>
                </a:solidFill>
                <a:latin typeface="Helvetica Neue"/>
                <a:ea typeface="Helvetica Neue"/>
                <a:cs typeface="Helvetica Neue"/>
                <a:sym typeface="Helvetica Neue"/>
              </a:defRPr>
            </a:lvl1pPr>
            <a:lvl2pPr marL="0" marR="0" lvl="1" indent="0" algn="l" rtl="0">
              <a:spcBef>
                <a:spcPts val="0"/>
              </a:spcBef>
              <a:buNone/>
              <a:defRPr sz="1200" b="0" i="0" u="none" strike="noStrike" cap="none">
                <a:solidFill>
                  <a:srgbClr val="909191"/>
                </a:solidFill>
                <a:latin typeface="Helvetica Neue"/>
                <a:ea typeface="Helvetica Neue"/>
                <a:cs typeface="Helvetica Neue"/>
                <a:sym typeface="Helvetica Neue"/>
              </a:defRPr>
            </a:lvl2pPr>
            <a:lvl3pPr marL="0" marR="0" lvl="2" indent="0" algn="l" rtl="0">
              <a:spcBef>
                <a:spcPts val="0"/>
              </a:spcBef>
              <a:buNone/>
              <a:defRPr sz="1200" b="0" i="0" u="none" strike="noStrike" cap="none">
                <a:solidFill>
                  <a:srgbClr val="909191"/>
                </a:solidFill>
                <a:latin typeface="Helvetica Neue"/>
                <a:ea typeface="Helvetica Neue"/>
                <a:cs typeface="Helvetica Neue"/>
                <a:sym typeface="Helvetica Neue"/>
              </a:defRPr>
            </a:lvl3pPr>
            <a:lvl4pPr marL="0" marR="0" lvl="3" indent="0" algn="l" rtl="0">
              <a:spcBef>
                <a:spcPts val="0"/>
              </a:spcBef>
              <a:buNone/>
              <a:defRPr sz="1200" b="0" i="0" u="none" strike="noStrike" cap="none">
                <a:solidFill>
                  <a:srgbClr val="909191"/>
                </a:solidFill>
                <a:latin typeface="Helvetica Neue"/>
                <a:ea typeface="Helvetica Neue"/>
                <a:cs typeface="Helvetica Neue"/>
                <a:sym typeface="Helvetica Neue"/>
              </a:defRPr>
            </a:lvl4pPr>
            <a:lvl5pPr marL="0" marR="0" lvl="4" indent="0" algn="l" rtl="0">
              <a:spcBef>
                <a:spcPts val="0"/>
              </a:spcBef>
              <a:buNone/>
              <a:defRPr sz="1200" b="0" i="0" u="none" strike="noStrike" cap="none">
                <a:solidFill>
                  <a:srgbClr val="909191"/>
                </a:solidFill>
                <a:latin typeface="Helvetica Neue"/>
                <a:ea typeface="Helvetica Neue"/>
                <a:cs typeface="Helvetica Neue"/>
                <a:sym typeface="Helvetica Neue"/>
              </a:defRPr>
            </a:lvl5pPr>
            <a:lvl6pPr marL="0" marR="0" lvl="5" indent="0" algn="l" rtl="0">
              <a:spcBef>
                <a:spcPts val="0"/>
              </a:spcBef>
              <a:buNone/>
              <a:defRPr sz="1200" b="0" i="0" u="none" strike="noStrike" cap="none">
                <a:solidFill>
                  <a:srgbClr val="909191"/>
                </a:solidFill>
                <a:latin typeface="Helvetica Neue"/>
                <a:ea typeface="Helvetica Neue"/>
                <a:cs typeface="Helvetica Neue"/>
                <a:sym typeface="Helvetica Neue"/>
              </a:defRPr>
            </a:lvl6pPr>
            <a:lvl7pPr marL="0" marR="0" lvl="6" indent="0" algn="l" rtl="0">
              <a:spcBef>
                <a:spcPts val="0"/>
              </a:spcBef>
              <a:buNone/>
              <a:defRPr sz="1200" b="0" i="0" u="none" strike="noStrike" cap="none">
                <a:solidFill>
                  <a:srgbClr val="909191"/>
                </a:solidFill>
                <a:latin typeface="Helvetica Neue"/>
                <a:ea typeface="Helvetica Neue"/>
                <a:cs typeface="Helvetica Neue"/>
                <a:sym typeface="Helvetica Neue"/>
              </a:defRPr>
            </a:lvl7pPr>
            <a:lvl8pPr marL="0" marR="0" lvl="7" indent="0" algn="l" rtl="0">
              <a:spcBef>
                <a:spcPts val="0"/>
              </a:spcBef>
              <a:buNone/>
              <a:defRPr sz="1200" b="0" i="0" u="none" strike="noStrike" cap="none">
                <a:solidFill>
                  <a:srgbClr val="909191"/>
                </a:solidFill>
                <a:latin typeface="Helvetica Neue"/>
                <a:ea typeface="Helvetica Neue"/>
                <a:cs typeface="Helvetica Neue"/>
                <a:sym typeface="Helvetica Neue"/>
              </a:defRPr>
            </a:lvl8pPr>
            <a:lvl9pPr marL="0" marR="0" lvl="8" indent="0" algn="l" rtl="0">
              <a:spcBef>
                <a:spcPts val="0"/>
              </a:spcBef>
              <a:buNone/>
              <a:defRPr sz="1200" b="0" i="0" u="none" strike="noStrike" cap="none">
                <a:solidFill>
                  <a:srgbClr val="90919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666750" y="1924212"/>
            <a:ext cx="914400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4443"/>
              </a:buClr>
              <a:buSzPts val="6000"/>
              <a:buFont typeface="Helvetica Neue"/>
              <a:buNone/>
            </a:pPr>
            <a:r>
              <a:rPr lang="en-US"/>
              <a:t>Community Land Banking</a:t>
            </a:r>
            <a:endParaRPr/>
          </a:p>
        </p:txBody>
      </p:sp>
      <p:sp>
        <p:nvSpPr>
          <p:cNvPr id="89" name="Google Shape;89;p1"/>
          <p:cNvSpPr txBox="1">
            <a:spLocks noGrp="1"/>
          </p:cNvSpPr>
          <p:nvPr>
            <p:ph type="subTitle" idx="1"/>
          </p:nvPr>
        </p:nvSpPr>
        <p:spPr>
          <a:xfrm>
            <a:off x="666750" y="4389599"/>
            <a:ext cx="9144000"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F4443"/>
              </a:buClr>
              <a:buSzPts val="2400"/>
              <a:buNone/>
            </a:pPr>
            <a:r>
              <a:rPr lang="en-US"/>
              <a:t>English</a:t>
            </a:r>
            <a:endParaRPr/>
          </a:p>
        </p:txBody>
      </p:sp>
      <p:sp>
        <p:nvSpPr>
          <p:cNvPr id="90" name="Google Shape;90;p1"/>
          <p:cNvSpPr/>
          <p:nvPr/>
        </p:nvSpPr>
        <p:spPr>
          <a:xfrm>
            <a:off x="666750" y="4266093"/>
            <a:ext cx="9144000" cy="45719"/>
          </a:xfrm>
          <a:prstGeom prst="rect">
            <a:avLst/>
          </a:prstGeom>
          <a:solidFill>
            <a:srgbClr val="005D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 </a:t>
            </a:r>
            <a:endParaRPr/>
          </a:p>
        </p:txBody>
      </p:sp>
      <p:sp>
        <p:nvSpPr>
          <p:cNvPr id="91" name="Google Shape;91;p1"/>
          <p:cNvSpPr txBox="1"/>
          <p:nvPr/>
        </p:nvSpPr>
        <p:spPr>
          <a:xfrm>
            <a:off x="751592" y="6045361"/>
            <a:ext cx="24038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5E6766"/>
                </a:solidFill>
                <a:latin typeface="Helvetica Neue"/>
                <a:ea typeface="Helvetica Neue"/>
                <a:cs typeface="Helvetica Neue"/>
                <a:sym typeface="Helvetica Neue"/>
              </a:rPr>
              <a:t>Oct</a:t>
            </a:r>
            <a:r>
              <a:rPr lang="en-US" sz="1800" b="1">
                <a:solidFill>
                  <a:srgbClr val="5E6766"/>
                </a:solidFill>
                <a:latin typeface="Helvetica Neue"/>
                <a:ea typeface="Helvetica Neue"/>
                <a:cs typeface="Helvetica Neue"/>
                <a:sym typeface="Helvetica Neue"/>
              </a:rPr>
              <a:t>ober </a:t>
            </a:r>
            <a:r>
              <a:rPr lang="en-US" sz="1800" b="1" i="0" u="none" strike="noStrike" cap="none">
                <a:solidFill>
                  <a:srgbClr val="5E6766"/>
                </a:solidFill>
                <a:latin typeface="Helvetica Neue"/>
                <a:ea typeface="Helvetica Neue"/>
                <a:cs typeface="Helvetica Neue"/>
                <a:sym typeface="Helvetica Neue"/>
              </a:rPr>
              <a:t>2022</a:t>
            </a:r>
            <a:endParaRPr/>
          </a:p>
        </p:txBody>
      </p:sp>
      <p:pic>
        <p:nvPicPr>
          <p:cNvPr id="92" name="Google Shape;92;p1"/>
          <p:cNvPicPr preferRelativeResize="0"/>
          <p:nvPr/>
        </p:nvPicPr>
        <p:blipFill rotWithShape="1">
          <a:blip r:embed="rId3">
            <a:alphaModFix/>
          </a:blip>
          <a:srcRect/>
          <a:stretch/>
        </p:blipFill>
        <p:spPr>
          <a:xfrm>
            <a:off x="6114657" y="5881236"/>
            <a:ext cx="1609939" cy="762038"/>
          </a:xfrm>
          <a:prstGeom prst="rect">
            <a:avLst/>
          </a:prstGeom>
          <a:noFill/>
          <a:ln>
            <a:noFill/>
          </a:ln>
        </p:spPr>
      </p:pic>
      <p:pic>
        <p:nvPicPr>
          <p:cNvPr id="93" name="Google Shape;93;p1"/>
          <p:cNvPicPr preferRelativeResize="0"/>
          <p:nvPr/>
        </p:nvPicPr>
        <p:blipFill rotWithShape="1">
          <a:blip r:embed="rId4">
            <a:alphaModFix/>
          </a:blip>
          <a:srcRect/>
          <a:stretch/>
        </p:blipFill>
        <p:spPr>
          <a:xfrm>
            <a:off x="8078191" y="5936266"/>
            <a:ext cx="1732559" cy="762038"/>
          </a:xfrm>
          <a:prstGeom prst="rect">
            <a:avLst/>
          </a:prstGeom>
          <a:noFill/>
          <a:ln>
            <a:noFill/>
          </a:ln>
        </p:spPr>
      </p:pic>
      <p:sp>
        <p:nvSpPr>
          <p:cNvPr id="94" name="Google Shape;94;p1"/>
          <p:cNvSpPr txBox="1"/>
          <p:nvPr/>
        </p:nvSpPr>
        <p:spPr>
          <a:xfrm>
            <a:off x="537175" y="6517775"/>
            <a:ext cx="161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0"/>
          <p:cNvSpPr txBox="1">
            <a:spLocks noGrp="1"/>
          </p:cNvSpPr>
          <p:nvPr>
            <p:ph type="title"/>
          </p:nvPr>
        </p:nvSpPr>
        <p:spPr>
          <a:xfrm>
            <a:off x="839800" y="-209825"/>
            <a:ext cx="3932100" cy="2783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4443"/>
              </a:buClr>
              <a:buSzPts val="3200"/>
              <a:buFont typeface="Helvetica Neue"/>
              <a:buNone/>
            </a:pPr>
            <a:endParaRPr/>
          </a:p>
          <a:p>
            <a:pPr marL="0" lvl="0" indent="0" algn="l" rtl="0">
              <a:lnSpc>
                <a:spcPct val="90000"/>
              </a:lnSpc>
              <a:spcBef>
                <a:spcPts val="0"/>
              </a:spcBef>
              <a:spcAft>
                <a:spcPts val="0"/>
              </a:spcAft>
              <a:buClr>
                <a:srgbClr val="3F4443"/>
              </a:buClr>
              <a:buSzPts val="3200"/>
              <a:buFont typeface="Helvetica Neue"/>
              <a:buNone/>
            </a:pPr>
            <a:endParaRPr/>
          </a:p>
          <a:p>
            <a:pPr marL="0" lvl="0" indent="0" algn="l" rtl="0">
              <a:lnSpc>
                <a:spcPct val="90000"/>
              </a:lnSpc>
              <a:spcBef>
                <a:spcPts val="0"/>
              </a:spcBef>
              <a:spcAft>
                <a:spcPts val="0"/>
              </a:spcAft>
              <a:buClr>
                <a:srgbClr val="3F4443"/>
              </a:buClr>
              <a:buSzPts val="3200"/>
              <a:buFont typeface="Helvetica Neue"/>
              <a:buNone/>
            </a:pPr>
            <a:r>
              <a:rPr lang="en-US"/>
              <a:t>Case in point: </a:t>
            </a:r>
            <a:endParaRPr/>
          </a:p>
          <a:p>
            <a:pPr marL="0" lvl="0" indent="0" algn="l" rtl="0">
              <a:lnSpc>
                <a:spcPct val="90000"/>
              </a:lnSpc>
              <a:spcBef>
                <a:spcPts val="0"/>
              </a:spcBef>
              <a:spcAft>
                <a:spcPts val="0"/>
              </a:spcAft>
              <a:buClr>
                <a:srgbClr val="3F4443"/>
              </a:buClr>
              <a:buSzPts val="3200"/>
              <a:buFont typeface="Helvetica Neue"/>
              <a:buNone/>
            </a:pPr>
            <a:r>
              <a:rPr lang="en-US"/>
              <a:t>Toa Baja, Puerto Rico</a:t>
            </a:r>
            <a:endParaRPr/>
          </a:p>
        </p:txBody>
      </p:sp>
      <p:sp>
        <p:nvSpPr>
          <p:cNvPr id="153" name="Google Shape;153;p10"/>
          <p:cNvSpPr txBox="1">
            <a:spLocks noGrp="1"/>
          </p:cNvSpPr>
          <p:nvPr>
            <p:ph type="body" idx="2"/>
          </p:nvPr>
        </p:nvSpPr>
        <p:spPr>
          <a:xfrm>
            <a:off x="836612" y="2465415"/>
            <a:ext cx="3932237" cy="3016322"/>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3F4443"/>
              </a:buClr>
              <a:buSzPts val="1600"/>
              <a:buNone/>
            </a:pPr>
            <a:endParaRPr/>
          </a:p>
          <a:p>
            <a:pPr marL="0" lvl="0" indent="0" algn="just" rtl="0">
              <a:lnSpc>
                <a:spcPct val="90000"/>
              </a:lnSpc>
              <a:spcBef>
                <a:spcPts val="0"/>
              </a:spcBef>
              <a:spcAft>
                <a:spcPts val="0"/>
              </a:spcAft>
              <a:buClr>
                <a:srgbClr val="3F4443"/>
              </a:buClr>
              <a:buSzPts val="1600"/>
              <a:buNone/>
            </a:pPr>
            <a:r>
              <a:rPr lang="en-US"/>
              <a:t>The community of Toa Ville in Toa Baja, is within a flood zone where the level of water can reach several feet in height. Nonetheless, the state and federal government are in the process of undertaking a massive mitigation project that will lower the flooding rate by 80%. Without a land bank, residents may be displaced to increase the value of post-mitigation properties. </a:t>
            </a:r>
            <a:endParaRPr/>
          </a:p>
        </p:txBody>
      </p:sp>
      <p:sp>
        <p:nvSpPr>
          <p:cNvPr id="154" name="Google Shape;154;p10"/>
          <p:cNvSpPr/>
          <p:nvPr/>
        </p:nvSpPr>
        <p:spPr>
          <a:xfrm>
            <a:off x="920502" y="1097909"/>
            <a:ext cx="3198493" cy="59772"/>
          </a:xfrm>
          <a:prstGeom prst="rect">
            <a:avLst/>
          </a:prstGeom>
          <a:solidFill>
            <a:srgbClr val="005D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155" name="Google Shape;155;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p>
            <a:pPr marL="228600" lvl="0" indent="-25400" algn="l" rtl="0">
              <a:lnSpc>
                <a:spcPct val="90000"/>
              </a:lnSpc>
              <a:spcBef>
                <a:spcPts val="0"/>
              </a:spcBef>
              <a:spcAft>
                <a:spcPts val="0"/>
              </a:spcAft>
              <a:buClr>
                <a:srgbClr val="3F4443"/>
              </a:buClr>
              <a:buSzPts val="3200"/>
              <a:buNone/>
            </a:pPr>
            <a:endParaRPr/>
          </a:p>
        </p:txBody>
      </p:sp>
      <p:pic>
        <p:nvPicPr>
          <p:cNvPr id="156" name="Google Shape;156;p10"/>
          <p:cNvPicPr preferRelativeResize="0"/>
          <p:nvPr/>
        </p:nvPicPr>
        <p:blipFill rotWithShape="1">
          <a:blip r:embed="rId3">
            <a:alphaModFix/>
          </a:blip>
          <a:srcRect l="11327" r="17618"/>
          <a:stretch/>
        </p:blipFill>
        <p:spPr>
          <a:xfrm>
            <a:off x="5183188" y="987425"/>
            <a:ext cx="6169024" cy="488369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txBox="1">
            <a:spLocks noGrp="1"/>
          </p:cNvSpPr>
          <p:nvPr>
            <p:ph type="title"/>
          </p:nvPr>
        </p:nvSpPr>
        <p:spPr>
          <a:xfrm>
            <a:off x="839725" y="867900"/>
            <a:ext cx="3932100" cy="16425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3200"/>
              <a:buFont typeface="Helvetica Neue"/>
              <a:buNone/>
            </a:pPr>
            <a:r>
              <a:rPr lang="en-US">
                <a:solidFill>
                  <a:schemeClr val="dk1"/>
                </a:solidFill>
              </a:rPr>
              <a:t>Case in point:</a:t>
            </a:r>
            <a:endParaRPr>
              <a:solidFill>
                <a:schemeClr val="dk1"/>
              </a:solidFill>
            </a:endParaRPr>
          </a:p>
          <a:p>
            <a:pPr marL="0" lvl="0" indent="0" algn="l" rtl="0">
              <a:spcBef>
                <a:spcPts val="0"/>
              </a:spcBef>
              <a:spcAft>
                <a:spcPts val="0"/>
              </a:spcAft>
              <a:buClr>
                <a:schemeClr val="dk1"/>
              </a:buClr>
              <a:buSzPts val="3200"/>
              <a:buFont typeface="Helvetica Neue"/>
              <a:buNone/>
            </a:pPr>
            <a:r>
              <a:rPr lang="en-US">
                <a:solidFill>
                  <a:schemeClr val="dk1"/>
                </a:solidFill>
              </a:rPr>
              <a:t>Toa Baja, Puerto RICO</a:t>
            </a:r>
            <a:endParaRPr/>
          </a:p>
        </p:txBody>
      </p:sp>
      <p:sp>
        <p:nvSpPr>
          <p:cNvPr id="162" name="Google Shape;162;p11"/>
          <p:cNvSpPr txBox="1">
            <a:spLocks noGrp="1"/>
          </p:cNvSpPr>
          <p:nvPr>
            <p:ph type="body" idx="2"/>
          </p:nvPr>
        </p:nvSpPr>
        <p:spPr>
          <a:xfrm>
            <a:off x="839800" y="2635852"/>
            <a:ext cx="3932100" cy="3514800"/>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1600"/>
              <a:buFont typeface="Arial"/>
              <a:buNone/>
            </a:pPr>
            <a:r>
              <a:rPr lang="en-US">
                <a:solidFill>
                  <a:schemeClr val="dk1"/>
                </a:solidFill>
              </a:rPr>
              <a:t>The community of Toa Ville in Toa Baja, is within a flood zone where the level of water can reach several feet in height. Nonetheless, the state and federal government are in the process of undertaking a massive mitigation project that will lower the flooding rate by 80%. Without a land bank, residents may be displaced to increase the value of post-mitigation properties. </a:t>
            </a:r>
            <a:endParaRPr>
              <a:solidFill>
                <a:schemeClr val="dk1"/>
              </a:solidFill>
            </a:endParaRPr>
          </a:p>
          <a:p>
            <a:pPr marL="0" lvl="0" indent="0" algn="just" rtl="0">
              <a:lnSpc>
                <a:spcPct val="90000"/>
              </a:lnSpc>
              <a:spcBef>
                <a:spcPts val="0"/>
              </a:spcBef>
              <a:spcAft>
                <a:spcPts val="0"/>
              </a:spcAft>
              <a:buClr>
                <a:srgbClr val="3F4443"/>
              </a:buClr>
              <a:buSzPts val="1600"/>
              <a:buNone/>
            </a:pPr>
            <a:endParaRPr/>
          </a:p>
        </p:txBody>
      </p:sp>
      <p:sp>
        <p:nvSpPr>
          <p:cNvPr id="163" name="Google Shape;163;p11"/>
          <p:cNvSpPr/>
          <p:nvPr/>
        </p:nvSpPr>
        <p:spPr>
          <a:xfrm>
            <a:off x="920502" y="1097909"/>
            <a:ext cx="3198493" cy="59772"/>
          </a:xfrm>
          <a:prstGeom prst="rect">
            <a:avLst/>
          </a:prstGeom>
          <a:solidFill>
            <a:srgbClr val="005D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164" name="Google Shape;164;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p>
            <a:pPr marL="228600" lvl="0" indent="-25400" algn="l" rtl="0">
              <a:lnSpc>
                <a:spcPct val="90000"/>
              </a:lnSpc>
              <a:spcBef>
                <a:spcPts val="0"/>
              </a:spcBef>
              <a:spcAft>
                <a:spcPts val="0"/>
              </a:spcAft>
              <a:buClr>
                <a:srgbClr val="3F4443"/>
              </a:buClr>
              <a:buSzPts val="3200"/>
              <a:buNone/>
            </a:pPr>
            <a:endParaRPr/>
          </a:p>
        </p:txBody>
      </p:sp>
      <p:pic>
        <p:nvPicPr>
          <p:cNvPr id="165" name="Google Shape;165;p11"/>
          <p:cNvPicPr preferRelativeResize="0"/>
          <p:nvPr/>
        </p:nvPicPr>
        <p:blipFill rotWithShape="1">
          <a:blip r:embed="rId3">
            <a:alphaModFix/>
          </a:blip>
          <a:srcRect l="12087" t="15112" r="31807" b="32998"/>
          <a:stretch/>
        </p:blipFill>
        <p:spPr>
          <a:xfrm rot="5400000">
            <a:off x="5767952" y="284730"/>
            <a:ext cx="5002672" cy="61690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2"/>
          <p:cNvSpPr txBox="1">
            <a:spLocks noGrp="1"/>
          </p:cNvSpPr>
          <p:nvPr>
            <p:ph type="title"/>
          </p:nvPr>
        </p:nvSpPr>
        <p:spPr>
          <a:xfrm>
            <a:off x="838200" y="665018"/>
            <a:ext cx="10515600" cy="10256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F4443"/>
              </a:buClr>
              <a:buSzPts val="4400"/>
              <a:buFont typeface="Helvetica Neue"/>
              <a:buNone/>
            </a:pPr>
            <a:r>
              <a:rPr lang="en-US"/>
              <a:t>Examples of methods and strategies</a:t>
            </a:r>
            <a:endParaRPr/>
          </a:p>
        </p:txBody>
      </p:sp>
      <p:sp>
        <p:nvSpPr>
          <p:cNvPr id="171" name="Google Shape;171;p12"/>
          <p:cNvSpPr txBox="1"/>
          <p:nvPr/>
        </p:nvSpPr>
        <p:spPr>
          <a:xfrm>
            <a:off x="1919345" y="2966119"/>
            <a:ext cx="1358100" cy="492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300">
                <a:solidFill>
                  <a:schemeClr val="dk1"/>
                </a:solidFill>
              </a:rPr>
              <a:t>Eliminate</a:t>
            </a:r>
            <a:endParaRPr sz="1300">
              <a:solidFill>
                <a:schemeClr val="dk1"/>
              </a:solidFill>
            </a:endParaRPr>
          </a:p>
          <a:p>
            <a:pPr marL="0" marR="0" lvl="0" indent="0" algn="ctr" rtl="0">
              <a:lnSpc>
                <a:spcPct val="100000"/>
              </a:lnSpc>
              <a:spcBef>
                <a:spcPts val="0"/>
              </a:spcBef>
              <a:spcAft>
                <a:spcPts val="0"/>
              </a:spcAft>
              <a:buClr>
                <a:srgbClr val="000000"/>
              </a:buClr>
              <a:buSzPts val="1800"/>
              <a:buFont typeface="Arial"/>
              <a:buNone/>
            </a:pPr>
            <a:r>
              <a:rPr lang="en-US" sz="1300">
                <a:solidFill>
                  <a:schemeClr val="dk1"/>
                </a:solidFill>
              </a:rPr>
              <a:t>deterioration</a:t>
            </a:r>
            <a:endParaRPr sz="1300">
              <a:solidFill>
                <a:schemeClr val="dk1"/>
              </a:solidFill>
            </a:endParaRPr>
          </a:p>
        </p:txBody>
      </p:sp>
      <p:sp>
        <p:nvSpPr>
          <p:cNvPr id="172" name="Google Shape;172;p12"/>
          <p:cNvSpPr txBox="1"/>
          <p:nvPr/>
        </p:nvSpPr>
        <p:spPr>
          <a:xfrm>
            <a:off x="3367243" y="2971829"/>
            <a:ext cx="1734000" cy="692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300">
                <a:solidFill>
                  <a:schemeClr val="dk1"/>
                </a:solidFill>
              </a:rPr>
              <a:t>Maximize</a:t>
            </a:r>
            <a:endParaRPr sz="1300">
              <a:solidFill>
                <a:schemeClr val="dk1"/>
              </a:solidFill>
            </a:endParaRPr>
          </a:p>
          <a:p>
            <a:pPr marL="0" marR="0" lvl="0" indent="0" algn="ctr" rtl="0">
              <a:lnSpc>
                <a:spcPct val="100000"/>
              </a:lnSpc>
              <a:spcBef>
                <a:spcPts val="0"/>
              </a:spcBef>
              <a:spcAft>
                <a:spcPts val="0"/>
              </a:spcAft>
              <a:buClr>
                <a:srgbClr val="000000"/>
              </a:buClr>
              <a:buSzPts val="1800"/>
              <a:buFont typeface="Arial"/>
              <a:buNone/>
            </a:pPr>
            <a:r>
              <a:rPr lang="en-US" sz="1300">
                <a:solidFill>
                  <a:schemeClr val="dk1"/>
                </a:solidFill>
              </a:rPr>
              <a:t>short term </a:t>
            </a:r>
            <a:endParaRPr sz="1300">
              <a:solidFill>
                <a:schemeClr val="dk1"/>
              </a:solidFill>
            </a:endParaRPr>
          </a:p>
          <a:p>
            <a:pPr marL="0" marR="0" lvl="0" indent="0" algn="ctr" rtl="0">
              <a:lnSpc>
                <a:spcPct val="100000"/>
              </a:lnSpc>
              <a:spcBef>
                <a:spcPts val="0"/>
              </a:spcBef>
              <a:spcAft>
                <a:spcPts val="0"/>
              </a:spcAft>
              <a:buClr>
                <a:srgbClr val="000000"/>
              </a:buClr>
              <a:buSzPts val="1800"/>
              <a:buFont typeface="Arial"/>
              <a:buNone/>
            </a:pPr>
            <a:r>
              <a:rPr lang="en-US" sz="1300">
                <a:solidFill>
                  <a:schemeClr val="dk1"/>
                </a:solidFill>
              </a:rPr>
              <a:t>income</a:t>
            </a:r>
            <a:endParaRPr sz="1300">
              <a:solidFill>
                <a:schemeClr val="dk1"/>
              </a:solidFill>
            </a:endParaRPr>
          </a:p>
        </p:txBody>
      </p:sp>
      <p:sp>
        <p:nvSpPr>
          <p:cNvPr id="173" name="Google Shape;173;p12"/>
          <p:cNvSpPr txBox="1"/>
          <p:nvPr/>
        </p:nvSpPr>
        <p:spPr>
          <a:xfrm>
            <a:off x="5242910" y="2963444"/>
            <a:ext cx="1468800" cy="692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300" b="0" i="0" u="none" strike="noStrike" cap="none">
                <a:solidFill>
                  <a:schemeClr val="dk1"/>
                </a:solidFill>
                <a:latin typeface="Arial"/>
                <a:ea typeface="Arial"/>
                <a:cs typeface="Arial"/>
                <a:sym typeface="Arial"/>
              </a:rPr>
              <a:t>Maximize</a:t>
            </a:r>
            <a:endParaRPr sz="13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300">
                <a:solidFill>
                  <a:schemeClr val="dk1"/>
                </a:solidFill>
              </a:rPr>
              <a:t>long term</a:t>
            </a:r>
            <a:endParaRPr sz="1300">
              <a:solidFill>
                <a:schemeClr val="dk1"/>
              </a:solidFill>
            </a:endParaRPr>
          </a:p>
          <a:p>
            <a:pPr marL="0" marR="0" lvl="0" indent="0" algn="ctr" rtl="0">
              <a:lnSpc>
                <a:spcPct val="100000"/>
              </a:lnSpc>
              <a:spcBef>
                <a:spcPts val="0"/>
              </a:spcBef>
              <a:spcAft>
                <a:spcPts val="0"/>
              </a:spcAft>
              <a:buClr>
                <a:srgbClr val="000000"/>
              </a:buClr>
              <a:buSzPts val="1800"/>
              <a:buFont typeface="Arial"/>
              <a:buNone/>
            </a:pPr>
            <a:r>
              <a:rPr lang="en-US" sz="1300" b="0" i="0" u="none" strike="noStrike" cap="none">
                <a:solidFill>
                  <a:schemeClr val="dk1"/>
                </a:solidFill>
                <a:latin typeface="Arial"/>
                <a:ea typeface="Arial"/>
                <a:cs typeface="Arial"/>
                <a:sym typeface="Arial"/>
              </a:rPr>
              <a:t>I</a:t>
            </a:r>
            <a:r>
              <a:rPr lang="en-US" sz="1300">
                <a:solidFill>
                  <a:schemeClr val="dk1"/>
                </a:solidFill>
              </a:rPr>
              <a:t>ncome </a:t>
            </a:r>
            <a:endParaRPr/>
          </a:p>
        </p:txBody>
      </p:sp>
      <p:sp>
        <p:nvSpPr>
          <p:cNvPr id="174" name="Google Shape;174;p12"/>
          <p:cNvSpPr txBox="1"/>
          <p:nvPr/>
        </p:nvSpPr>
        <p:spPr>
          <a:xfrm>
            <a:off x="7057705" y="2974563"/>
            <a:ext cx="1303500" cy="89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300">
                <a:solidFill>
                  <a:schemeClr val="dk1"/>
                </a:solidFill>
              </a:rPr>
              <a:t>Housing/</a:t>
            </a:r>
            <a:endParaRPr sz="1300">
              <a:solidFill>
                <a:schemeClr val="dk1"/>
              </a:solidFill>
            </a:endParaRPr>
          </a:p>
          <a:p>
            <a:pPr marL="0" marR="0" lvl="0" indent="0" algn="ctr" rtl="0">
              <a:lnSpc>
                <a:spcPct val="100000"/>
              </a:lnSpc>
              <a:spcBef>
                <a:spcPts val="0"/>
              </a:spcBef>
              <a:spcAft>
                <a:spcPts val="0"/>
              </a:spcAft>
              <a:buNone/>
            </a:pPr>
            <a:r>
              <a:rPr lang="en-US" sz="1300">
                <a:solidFill>
                  <a:schemeClr val="dk1"/>
                </a:solidFill>
              </a:rPr>
              <a:t>Commerce</a:t>
            </a:r>
            <a:endParaRPr sz="1300">
              <a:solidFill>
                <a:schemeClr val="dk1"/>
              </a:solidFill>
            </a:endParaRPr>
          </a:p>
          <a:p>
            <a:pPr marL="0" marR="0" lvl="0" indent="0" algn="ctr" rtl="0">
              <a:lnSpc>
                <a:spcPct val="100000"/>
              </a:lnSpc>
              <a:spcBef>
                <a:spcPts val="0"/>
              </a:spcBef>
              <a:spcAft>
                <a:spcPts val="0"/>
              </a:spcAft>
              <a:buNone/>
            </a:pPr>
            <a:r>
              <a:rPr lang="en-US" sz="1300">
                <a:solidFill>
                  <a:schemeClr val="dk1"/>
                </a:solidFill>
              </a:rPr>
              <a:t>affordable</a:t>
            </a:r>
            <a:endParaRPr sz="1300">
              <a:solidFill>
                <a:schemeClr val="dk1"/>
              </a:solidFill>
            </a:endParaRPr>
          </a:p>
          <a:p>
            <a:pPr marL="0" marR="0" lvl="0" indent="0" algn="ctr" rtl="0">
              <a:lnSpc>
                <a:spcPct val="100000"/>
              </a:lnSpc>
              <a:spcBef>
                <a:spcPts val="0"/>
              </a:spcBef>
              <a:spcAft>
                <a:spcPts val="0"/>
              </a:spcAft>
              <a:buClr>
                <a:srgbClr val="000000"/>
              </a:buClr>
              <a:buSzPts val="1800"/>
              <a:buFont typeface="Arial"/>
              <a:buNone/>
            </a:pPr>
            <a:endParaRPr sz="1300">
              <a:solidFill>
                <a:schemeClr val="dk1"/>
              </a:solidFill>
            </a:endParaRPr>
          </a:p>
        </p:txBody>
      </p:sp>
      <p:sp>
        <p:nvSpPr>
          <p:cNvPr id="175" name="Google Shape;175;p12"/>
          <p:cNvSpPr txBox="1"/>
          <p:nvPr/>
        </p:nvSpPr>
        <p:spPr>
          <a:xfrm>
            <a:off x="8535467" y="2971829"/>
            <a:ext cx="1625700" cy="692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300">
                <a:solidFill>
                  <a:schemeClr val="dk1"/>
                </a:solidFill>
              </a:rPr>
              <a:t>Stabilize</a:t>
            </a:r>
            <a:endParaRPr sz="1300">
              <a:solidFill>
                <a:schemeClr val="dk1"/>
              </a:solidFill>
            </a:endParaRPr>
          </a:p>
          <a:p>
            <a:pPr marL="0" marR="0" lvl="0" indent="0" algn="ctr" rtl="0">
              <a:lnSpc>
                <a:spcPct val="100000"/>
              </a:lnSpc>
              <a:spcBef>
                <a:spcPts val="0"/>
              </a:spcBef>
              <a:spcAft>
                <a:spcPts val="0"/>
              </a:spcAft>
              <a:buNone/>
            </a:pPr>
            <a:r>
              <a:rPr lang="en-US" sz="1300">
                <a:solidFill>
                  <a:schemeClr val="dk1"/>
                </a:solidFill>
              </a:rPr>
              <a:t>neighborhood</a:t>
            </a:r>
            <a:endParaRPr sz="1300">
              <a:solidFill>
                <a:schemeClr val="dk1"/>
              </a:solidFill>
            </a:endParaRPr>
          </a:p>
          <a:p>
            <a:pPr marL="0" marR="0" lvl="0" indent="0" algn="ctr" rtl="0">
              <a:lnSpc>
                <a:spcPct val="100000"/>
              </a:lnSpc>
              <a:spcBef>
                <a:spcPts val="0"/>
              </a:spcBef>
              <a:spcAft>
                <a:spcPts val="0"/>
              </a:spcAft>
              <a:buClr>
                <a:srgbClr val="000000"/>
              </a:buClr>
              <a:buSzPts val="1800"/>
              <a:buFont typeface="Arial"/>
              <a:buNone/>
            </a:pPr>
            <a:endParaRPr sz="1300">
              <a:solidFill>
                <a:schemeClr val="dk1"/>
              </a:solidFill>
            </a:endParaRPr>
          </a:p>
        </p:txBody>
      </p:sp>
      <p:sp>
        <p:nvSpPr>
          <p:cNvPr id="176" name="Google Shape;176;p12"/>
          <p:cNvSpPr txBox="1"/>
          <p:nvPr/>
        </p:nvSpPr>
        <p:spPr>
          <a:xfrm>
            <a:off x="1733399" y="5741829"/>
            <a:ext cx="1730100" cy="692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300">
                <a:solidFill>
                  <a:schemeClr val="dk1"/>
                </a:solidFill>
              </a:rPr>
              <a:t>Demolition/</a:t>
            </a:r>
            <a:endParaRPr sz="1300">
              <a:solidFill>
                <a:schemeClr val="dk1"/>
              </a:solidFill>
            </a:endParaRPr>
          </a:p>
          <a:p>
            <a:pPr marL="0" marR="0" lvl="0" indent="0" algn="ctr" rtl="0">
              <a:lnSpc>
                <a:spcPct val="100000"/>
              </a:lnSpc>
              <a:spcBef>
                <a:spcPts val="0"/>
              </a:spcBef>
              <a:spcAft>
                <a:spcPts val="0"/>
              </a:spcAft>
              <a:buNone/>
            </a:pPr>
            <a:r>
              <a:rPr lang="en-US" sz="1300">
                <a:solidFill>
                  <a:schemeClr val="dk1"/>
                </a:solidFill>
              </a:rPr>
              <a:t>rehabilitation</a:t>
            </a:r>
            <a:endParaRPr sz="1300">
              <a:solidFill>
                <a:schemeClr val="dk1"/>
              </a:solidFill>
            </a:endParaRPr>
          </a:p>
          <a:p>
            <a:pPr marL="0" marR="0" lvl="0" indent="0" algn="ctr" rtl="0">
              <a:lnSpc>
                <a:spcPct val="100000"/>
              </a:lnSpc>
              <a:spcBef>
                <a:spcPts val="0"/>
              </a:spcBef>
              <a:spcAft>
                <a:spcPts val="0"/>
              </a:spcAft>
              <a:buClr>
                <a:srgbClr val="000000"/>
              </a:buClr>
              <a:buSzPts val="1800"/>
              <a:buFont typeface="Arial"/>
              <a:buNone/>
            </a:pPr>
            <a:endParaRPr sz="1300">
              <a:solidFill>
                <a:schemeClr val="dk1"/>
              </a:solidFill>
            </a:endParaRPr>
          </a:p>
        </p:txBody>
      </p:sp>
      <p:sp>
        <p:nvSpPr>
          <p:cNvPr id="177" name="Google Shape;177;p12"/>
          <p:cNvSpPr txBox="1"/>
          <p:nvPr/>
        </p:nvSpPr>
        <p:spPr>
          <a:xfrm>
            <a:off x="3686029" y="5747539"/>
            <a:ext cx="1188000" cy="89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300">
                <a:solidFill>
                  <a:schemeClr val="dk1"/>
                </a:solidFill>
              </a:rPr>
              <a:t>Sale to</a:t>
            </a:r>
            <a:endParaRPr sz="1300">
              <a:solidFill>
                <a:schemeClr val="dk1"/>
              </a:solidFill>
            </a:endParaRPr>
          </a:p>
          <a:p>
            <a:pPr marL="0" marR="0" lvl="0" indent="0" algn="ctr" rtl="0">
              <a:lnSpc>
                <a:spcPct val="100000"/>
              </a:lnSpc>
              <a:spcBef>
                <a:spcPts val="0"/>
              </a:spcBef>
              <a:spcAft>
                <a:spcPts val="0"/>
              </a:spcAft>
              <a:buNone/>
            </a:pPr>
            <a:r>
              <a:rPr lang="en-US" sz="1300">
                <a:solidFill>
                  <a:schemeClr val="dk1"/>
                </a:solidFill>
              </a:rPr>
              <a:t>higher</a:t>
            </a:r>
            <a:endParaRPr sz="1300">
              <a:solidFill>
                <a:schemeClr val="dk1"/>
              </a:solidFill>
            </a:endParaRPr>
          </a:p>
          <a:p>
            <a:pPr marL="0" marR="0" lvl="0" indent="0" algn="ctr" rtl="0">
              <a:lnSpc>
                <a:spcPct val="100000"/>
              </a:lnSpc>
              <a:spcBef>
                <a:spcPts val="0"/>
              </a:spcBef>
              <a:spcAft>
                <a:spcPts val="0"/>
              </a:spcAft>
              <a:buNone/>
            </a:pPr>
            <a:r>
              <a:rPr lang="en-US" sz="1300">
                <a:solidFill>
                  <a:schemeClr val="dk1"/>
                </a:solidFill>
              </a:rPr>
              <a:t>bidder</a:t>
            </a:r>
            <a:endParaRPr sz="1300">
              <a:solidFill>
                <a:schemeClr val="dk1"/>
              </a:solidFill>
            </a:endParaRPr>
          </a:p>
          <a:p>
            <a:pPr marL="0" marR="0" lvl="0" indent="0" algn="ctr" rtl="0">
              <a:lnSpc>
                <a:spcPct val="100000"/>
              </a:lnSpc>
              <a:spcBef>
                <a:spcPts val="0"/>
              </a:spcBef>
              <a:spcAft>
                <a:spcPts val="0"/>
              </a:spcAft>
              <a:buClr>
                <a:srgbClr val="000000"/>
              </a:buClr>
              <a:buSzPts val="1800"/>
              <a:buFont typeface="Arial"/>
              <a:buNone/>
            </a:pPr>
            <a:endParaRPr sz="1300">
              <a:solidFill>
                <a:schemeClr val="dk1"/>
              </a:solidFill>
            </a:endParaRPr>
          </a:p>
        </p:txBody>
      </p:sp>
      <p:sp>
        <p:nvSpPr>
          <p:cNvPr id="178" name="Google Shape;178;p12"/>
          <p:cNvSpPr txBox="1"/>
          <p:nvPr/>
        </p:nvSpPr>
        <p:spPr>
          <a:xfrm>
            <a:off x="5165502" y="5739156"/>
            <a:ext cx="1625700" cy="89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300">
                <a:solidFill>
                  <a:schemeClr val="dk1"/>
                </a:solidFill>
              </a:rPr>
              <a:t>Transfer</a:t>
            </a:r>
            <a:endParaRPr sz="1300">
              <a:solidFill>
                <a:schemeClr val="dk1"/>
              </a:solidFill>
            </a:endParaRPr>
          </a:p>
          <a:p>
            <a:pPr marL="0" marR="0" lvl="0" indent="0" algn="ctr" rtl="0">
              <a:lnSpc>
                <a:spcPct val="100000"/>
              </a:lnSpc>
              <a:spcBef>
                <a:spcPts val="0"/>
              </a:spcBef>
              <a:spcAft>
                <a:spcPts val="0"/>
              </a:spcAft>
              <a:buNone/>
            </a:pPr>
            <a:r>
              <a:rPr lang="en-US" sz="1300">
                <a:solidFill>
                  <a:schemeClr val="dk1"/>
                </a:solidFill>
              </a:rPr>
              <a:t>to</a:t>
            </a:r>
            <a:endParaRPr sz="1300">
              <a:solidFill>
                <a:schemeClr val="dk1"/>
              </a:solidFill>
            </a:endParaRPr>
          </a:p>
          <a:p>
            <a:pPr marL="0" marR="0" lvl="0" indent="0" algn="ctr" rtl="0">
              <a:lnSpc>
                <a:spcPct val="100000"/>
              </a:lnSpc>
              <a:spcBef>
                <a:spcPts val="0"/>
              </a:spcBef>
              <a:spcAft>
                <a:spcPts val="0"/>
              </a:spcAft>
              <a:buNone/>
            </a:pPr>
            <a:r>
              <a:rPr lang="en-US" sz="1300">
                <a:solidFill>
                  <a:schemeClr val="dk1"/>
                </a:solidFill>
              </a:rPr>
              <a:t>re-development</a:t>
            </a:r>
            <a:endParaRPr sz="1300">
              <a:solidFill>
                <a:schemeClr val="dk1"/>
              </a:solidFill>
            </a:endParaRPr>
          </a:p>
          <a:p>
            <a:pPr marL="0" marR="0" lvl="0" indent="0" algn="ctr" rtl="0">
              <a:lnSpc>
                <a:spcPct val="100000"/>
              </a:lnSpc>
              <a:spcBef>
                <a:spcPts val="0"/>
              </a:spcBef>
              <a:spcAft>
                <a:spcPts val="0"/>
              </a:spcAft>
              <a:buClr>
                <a:srgbClr val="000000"/>
              </a:buClr>
              <a:buSzPts val="1800"/>
              <a:buFont typeface="Arial"/>
              <a:buNone/>
            </a:pPr>
            <a:endParaRPr sz="1300">
              <a:solidFill>
                <a:schemeClr val="dk1"/>
              </a:solidFill>
            </a:endParaRPr>
          </a:p>
        </p:txBody>
      </p:sp>
      <p:sp>
        <p:nvSpPr>
          <p:cNvPr id="179" name="Google Shape;179;p12"/>
          <p:cNvSpPr txBox="1"/>
          <p:nvPr/>
        </p:nvSpPr>
        <p:spPr>
          <a:xfrm>
            <a:off x="7013626" y="5750273"/>
            <a:ext cx="1391700" cy="10929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300">
                <a:solidFill>
                  <a:schemeClr val="dk1"/>
                </a:solidFill>
              </a:rPr>
              <a:t>Transfer</a:t>
            </a:r>
            <a:endParaRPr sz="1300">
              <a:solidFill>
                <a:schemeClr val="dk1"/>
              </a:solidFill>
            </a:endParaRPr>
          </a:p>
          <a:p>
            <a:pPr marL="0" lvl="0" indent="0" algn="ctr" rtl="0">
              <a:spcBef>
                <a:spcPts val="0"/>
              </a:spcBef>
              <a:spcAft>
                <a:spcPts val="0"/>
              </a:spcAft>
              <a:buNone/>
            </a:pPr>
            <a:r>
              <a:rPr lang="en-US" sz="1300">
                <a:solidFill>
                  <a:schemeClr val="dk1"/>
                </a:solidFill>
              </a:rPr>
              <a:t>at the lowest</a:t>
            </a:r>
            <a:endParaRPr sz="1300">
              <a:solidFill>
                <a:schemeClr val="dk1"/>
              </a:solidFill>
            </a:endParaRPr>
          </a:p>
          <a:p>
            <a:pPr marL="0" lvl="0" indent="0" algn="ctr" rtl="0">
              <a:spcBef>
                <a:spcPts val="0"/>
              </a:spcBef>
              <a:spcAft>
                <a:spcPts val="0"/>
              </a:spcAft>
              <a:buNone/>
            </a:pPr>
            <a:r>
              <a:rPr lang="en-US" sz="1300">
                <a:solidFill>
                  <a:schemeClr val="dk1"/>
                </a:solidFill>
              </a:rPr>
              <a:t>cost</a:t>
            </a:r>
            <a:endParaRPr sz="1300">
              <a:solidFill>
                <a:schemeClr val="dk1"/>
              </a:solidFill>
            </a:endParaRPr>
          </a:p>
          <a:p>
            <a:pPr marL="0" lvl="0" indent="0" algn="ctr" rtl="0">
              <a:spcBef>
                <a:spcPts val="0"/>
              </a:spcBef>
              <a:spcAft>
                <a:spcPts val="0"/>
              </a:spcAft>
              <a:buClr>
                <a:srgbClr val="000000"/>
              </a:buClr>
              <a:buSzPts val="1800"/>
              <a:buFont typeface="Arial"/>
              <a:buNone/>
            </a:pPr>
            <a:endParaRPr sz="1300">
              <a:solidFill>
                <a:schemeClr val="dk1"/>
              </a:solidFill>
            </a:endParaRPr>
          </a:p>
          <a:p>
            <a:pPr marL="0" marR="0" lvl="0" indent="0" algn="ctr" rtl="0">
              <a:lnSpc>
                <a:spcPct val="100000"/>
              </a:lnSpc>
              <a:spcBef>
                <a:spcPts val="0"/>
              </a:spcBef>
              <a:spcAft>
                <a:spcPts val="0"/>
              </a:spcAft>
              <a:buClr>
                <a:srgbClr val="000000"/>
              </a:buClr>
              <a:buSzPts val="1800"/>
              <a:buFont typeface="Arial"/>
              <a:buNone/>
            </a:pPr>
            <a:endParaRPr sz="1300">
              <a:solidFill>
                <a:schemeClr val="dk1"/>
              </a:solidFill>
            </a:endParaRPr>
          </a:p>
        </p:txBody>
      </p:sp>
      <p:sp>
        <p:nvSpPr>
          <p:cNvPr id="180" name="Google Shape;180;p12"/>
          <p:cNvSpPr txBox="1"/>
          <p:nvPr/>
        </p:nvSpPr>
        <p:spPr>
          <a:xfrm>
            <a:off x="8483378" y="5747539"/>
            <a:ext cx="1730100" cy="89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300">
                <a:solidFill>
                  <a:schemeClr val="dk1"/>
                </a:solidFill>
              </a:rPr>
              <a:t>Demolish/</a:t>
            </a:r>
            <a:endParaRPr sz="1300">
              <a:solidFill>
                <a:schemeClr val="dk1"/>
              </a:solidFill>
            </a:endParaRPr>
          </a:p>
          <a:p>
            <a:pPr marL="0" marR="0" lvl="0" indent="0" algn="ctr" rtl="0">
              <a:lnSpc>
                <a:spcPct val="100000"/>
              </a:lnSpc>
              <a:spcBef>
                <a:spcPts val="0"/>
              </a:spcBef>
              <a:spcAft>
                <a:spcPts val="0"/>
              </a:spcAft>
              <a:buNone/>
            </a:pPr>
            <a:r>
              <a:rPr lang="en-US" sz="1300">
                <a:solidFill>
                  <a:schemeClr val="dk1"/>
                </a:solidFill>
              </a:rPr>
              <a:t>transfer</a:t>
            </a:r>
            <a:endParaRPr sz="1300">
              <a:solidFill>
                <a:schemeClr val="dk1"/>
              </a:solidFill>
            </a:endParaRPr>
          </a:p>
          <a:p>
            <a:pPr marL="0" marR="0" lvl="0" indent="0" algn="ctr" rtl="0">
              <a:lnSpc>
                <a:spcPct val="100000"/>
              </a:lnSpc>
              <a:spcBef>
                <a:spcPts val="0"/>
              </a:spcBef>
              <a:spcAft>
                <a:spcPts val="0"/>
              </a:spcAft>
              <a:buNone/>
            </a:pPr>
            <a:r>
              <a:rPr lang="en-US" sz="1300">
                <a:solidFill>
                  <a:schemeClr val="dk1"/>
                </a:solidFill>
              </a:rPr>
              <a:t>to the adjoining</a:t>
            </a:r>
            <a:endParaRPr sz="1300">
              <a:solidFill>
                <a:schemeClr val="dk1"/>
              </a:solidFill>
            </a:endParaRPr>
          </a:p>
          <a:p>
            <a:pPr marL="0" marR="0" lvl="0" indent="0" algn="ctr" rtl="0">
              <a:lnSpc>
                <a:spcPct val="100000"/>
              </a:lnSpc>
              <a:spcBef>
                <a:spcPts val="0"/>
              </a:spcBef>
              <a:spcAft>
                <a:spcPts val="0"/>
              </a:spcAft>
              <a:buClr>
                <a:srgbClr val="000000"/>
              </a:buClr>
              <a:buSzPts val="1800"/>
              <a:buFont typeface="Arial"/>
              <a:buNone/>
            </a:pPr>
            <a:endParaRPr sz="1300">
              <a:solidFill>
                <a:schemeClr val="dk1"/>
              </a:solidFill>
            </a:endParaRPr>
          </a:p>
        </p:txBody>
      </p:sp>
      <p:sp>
        <p:nvSpPr>
          <p:cNvPr id="181" name="Google Shape;181;p12"/>
          <p:cNvSpPr/>
          <p:nvPr/>
        </p:nvSpPr>
        <p:spPr>
          <a:xfrm>
            <a:off x="2341602" y="3979565"/>
            <a:ext cx="501396" cy="441491"/>
          </a:xfrm>
          <a:prstGeom prst="downArrow">
            <a:avLst>
              <a:gd name="adj1" fmla="val 50000"/>
              <a:gd name="adj2"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12"/>
          <p:cNvSpPr/>
          <p:nvPr/>
        </p:nvSpPr>
        <p:spPr>
          <a:xfrm>
            <a:off x="4029400" y="3979565"/>
            <a:ext cx="501396" cy="441491"/>
          </a:xfrm>
          <a:prstGeom prst="downArrow">
            <a:avLst>
              <a:gd name="adj1" fmla="val 50000"/>
              <a:gd name="adj2"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12"/>
          <p:cNvSpPr/>
          <p:nvPr/>
        </p:nvSpPr>
        <p:spPr>
          <a:xfrm>
            <a:off x="5722689" y="3979564"/>
            <a:ext cx="501396" cy="441491"/>
          </a:xfrm>
          <a:prstGeom prst="downArrow">
            <a:avLst>
              <a:gd name="adj1" fmla="val 50000"/>
              <a:gd name="adj2"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12"/>
          <p:cNvSpPr/>
          <p:nvPr/>
        </p:nvSpPr>
        <p:spPr>
          <a:xfrm>
            <a:off x="7411171" y="3979067"/>
            <a:ext cx="501396" cy="441491"/>
          </a:xfrm>
          <a:prstGeom prst="downArrow">
            <a:avLst>
              <a:gd name="adj1" fmla="val 50000"/>
              <a:gd name="adj2"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p12"/>
          <p:cNvSpPr/>
          <p:nvPr/>
        </p:nvSpPr>
        <p:spPr>
          <a:xfrm>
            <a:off x="9098969" y="3983275"/>
            <a:ext cx="501396" cy="441491"/>
          </a:xfrm>
          <a:prstGeom prst="downArrow">
            <a:avLst>
              <a:gd name="adj1" fmla="val 50000"/>
              <a:gd name="adj2"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6" name="Google Shape;186;p12"/>
          <p:cNvPicPr preferRelativeResize="0"/>
          <p:nvPr/>
        </p:nvPicPr>
        <p:blipFill rotWithShape="1">
          <a:blip r:embed="rId3">
            <a:alphaModFix/>
          </a:blip>
          <a:srcRect/>
          <a:stretch/>
        </p:blipFill>
        <p:spPr>
          <a:xfrm>
            <a:off x="8891350" y="1895692"/>
            <a:ext cx="913999" cy="829128"/>
          </a:xfrm>
          <a:prstGeom prst="rect">
            <a:avLst/>
          </a:prstGeom>
          <a:noFill/>
          <a:ln>
            <a:noFill/>
          </a:ln>
        </p:spPr>
      </p:pic>
      <p:pic>
        <p:nvPicPr>
          <p:cNvPr id="187" name="Google Shape;187;p12"/>
          <p:cNvPicPr preferRelativeResize="0"/>
          <p:nvPr/>
        </p:nvPicPr>
        <p:blipFill rotWithShape="1">
          <a:blip r:embed="rId4">
            <a:alphaModFix/>
          </a:blip>
          <a:srcRect/>
          <a:stretch/>
        </p:blipFill>
        <p:spPr>
          <a:xfrm>
            <a:off x="3832893" y="4715145"/>
            <a:ext cx="893430" cy="877725"/>
          </a:xfrm>
          <a:prstGeom prst="rect">
            <a:avLst/>
          </a:prstGeom>
          <a:noFill/>
          <a:ln>
            <a:noFill/>
          </a:ln>
        </p:spPr>
      </p:pic>
      <p:pic>
        <p:nvPicPr>
          <p:cNvPr id="188" name="Google Shape;188;p12"/>
          <p:cNvPicPr preferRelativeResize="0"/>
          <p:nvPr/>
        </p:nvPicPr>
        <p:blipFill rotWithShape="1">
          <a:blip r:embed="rId5">
            <a:alphaModFix/>
          </a:blip>
          <a:srcRect/>
          <a:stretch/>
        </p:blipFill>
        <p:spPr>
          <a:xfrm>
            <a:off x="5453841" y="4698794"/>
            <a:ext cx="1009252" cy="1009252"/>
          </a:xfrm>
          <a:prstGeom prst="rect">
            <a:avLst/>
          </a:prstGeom>
          <a:noFill/>
          <a:ln>
            <a:noFill/>
          </a:ln>
        </p:spPr>
      </p:pic>
      <p:pic>
        <p:nvPicPr>
          <p:cNvPr id="189" name="Google Shape;189;p12"/>
          <p:cNvPicPr preferRelativeResize="0"/>
          <p:nvPr/>
        </p:nvPicPr>
        <p:blipFill rotWithShape="1">
          <a:blip r:embed="rId6">
            <a:alphaModFix/>
          </a:blip>
          <a:srcRect/>
          <a:stretch/>
        </p:blipFill>
        <p:spPr>
          <a:xfrm>
            <a:off x="2070538" y="4844159"/>
            <a:ext cx="1135481" cy="748713"/>
          </a:xfrm>
          <a:prstGeom prst="rect">
            <a:avLst/>
          </a:prstGeom>
          <a:noFill/>
          <a:ln>
            <a:noFill/>
          </a:ln>
        </p:spPr>
      </p:pic>
      <p:pic>
        <p:nvPicPr>
          <p:cNvPr id="190" name="Google Shape;190;p12"/>
          <p:cNvPicPr preferRelativeResize="0"/>
          <p:nvPr/>
        </p:nvPicPr>
        <p:blipFill rotWithShape="1">
          <a:blip r:embed="rId7">
            <a:alphaModFix/>
          </a:blip>
          <a:srcRect/>
          <a:stretch/>
        </p:blipFill>
        <p:spPr>
          <a:xfrm>
            <a:off x="2251734" y="1895692"/>
            <a:ext cx="878433" cy="903790"/>
          </a:xfrm>
          <a:prstGeom prst="rect">
            <a:avLst/>
          </a:prstGeom>
          <a:noFill/>
          <a:ln>
            <a:noFill/>
          </a:ln>
        </p:spPr>
      </p:pic>
      <p:pic>
        <p:nvPicPr>
          <p:cNvPr id="191" name="Google Shape;191;p12"/>
          <p:cNvPicPr preferRelativeResize="0"/>
          <p:nvPr/>
        </p:nvPicPr>
        <p:blipFill rotWithShape="1">
          <a:blip r:embed="rId8">
            <a:alphaModFix/>
          </a:blip>
          <a:srcRect/>
          <a:stretch/>
        </p:blipFill>
        <p:spPr>
          <a:xfrm>
            <a:off x="7175273" y="4769024"/>
            <a:ext cx="1070999" cy="823846"/>
          </a:xfrm>
          <a:prstGeom prst="rect">
            <a:avLst/>
          </a:prstGeom>
          <a:noFill/>
          <a:ln>
            <a:noFill/>
          </a:ln>
        </p:spPr>
      </p:pic>
      <p:pic>
        <p:nvPicPr>
          <p:cNvPr id="192" name="Google Shape;192;p12"/>
          <p:cNvPicPr preferRelativeResize="0"/>
          <p:nvPr/>
        </p:nvPicPr>
        <p:blipFill rotWithShape="1">
          <a:blip r:embed="rId9">
            <a:alphaModFix/>
          </a:blip>
          <a:srcRect/>
          <a:stretch/>
        </p:blipFill>
        <p:spPr>
          <a:xfrm>
            <a:off x="5501536" y="1839634"/>
            <a:ext cx="833009" cy="1116404"/>
          </a:xfrm>
          <a:prstGeom prst="rect">
            <a:avLst/>
          </a:prstGeom>
          <a:noFill/>
          <a:ln>
            <a:noFill/>
          </a:ln>
        </p:spPr>
      </p:pic>
      <p:pic>
        <p:nvPicPr>
          <p:cNvPr id="193" name="Google Shape;193;p12"/>
          <p:cNvPicPr preferRelativeResize="0"/>
          <p:nvPr/>
        </p:nvPicPr>
        <p:blipFill rotWithShape="1">
          <a:blip r:embed="rId10">
            <a:alphaModFix/>
          </a:blip>
          <a:srcRect/>
          <a:stretch/>
        </p:blipFill>
        <p:spPr>
          <a:xfrm>
            <a:off x="3843836" y="1936171"/>
            <a:ext cx="780863" cy="923330"/>
          </a:xfrm>
          <a:prstGeom prst="rect">
            <a:avLst/>
          </a:prstGeom>
          <a:noFill/>
          <a:ln>
            <a:noFill/>
          </a:ln>
        </p:spPr>
      </p:pic>
      <p:pic>
        <p:nvPicPr>
          <p:cNvPr id="194" name="Google Shape;194;p12"/>
          <p:cNvPicPr preferRelativeResize="0"/>
          <p:nvPr/>
        </p:nvPicPr>
        <p:blipFill rotWithShape="1">
          <a:blip r:embed="rId11">
            <a:alphaModFix/>
          </a:blip>
          <a:srcRect/>
          <a:stretch/>
        </p:blipFill>
        <p:spPr>
          <a:xfrm>
            <a:off x="8718694" y="4844159"/>
            <a:ext cx="1140579" cy="720466"/>
          </a:xfrm>
          <a:prstGeom prst="rect">
            <a:avLst/>
          </a:prstGeom>
          <a:noFill/>
          <a:ln>
            <a:noFill/>
          </a:ln>
        </p:spPr>
      </p:pic>
      <p:pic>
        <p:nvPicPr>
          <p:cNvPr id="195" name="Google Shape;195;p12"/>
          <p:cNvPicPr preferRelativeResize="0"/>
          <p:nvPr/>
        </p:nvPicPr>
        <p:blipFill rotWithShape="1">
          <a:blip r:embed="rId12">
            <a:alphaModFix/>
          </a:blip>
          <a:srcRect/>
          <a:stretch/>
        </p:blipFill>
        <p:spPr>
          <a:xfrm>
            <a:off x="7308511" y="1996902"/>
            <a:ext cx="801950" cy="8116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3"/>
          <p:cNvSpPr txBox="1">
            <a:spLocks noGrp="1"/>
          </p:cNvSpPr>
          <p:nvPr>
            <p:ph type="title"/>
          </p:nvPr>
        </p:nvSpPr>
        <p:spPr>
          <a:xfrm>
            <a:off x="838200" y="665018"/>
            <a:ext cx="10515600" cy="10256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F4443"/>
              </a:buClr>
              <a:buSzPts val="4400"/>
              <a:buFont typeface="Helvetica Neue"/>
              <a:buNone/>
            </a:pPr>
            <a:r>
              <a:rPr lang="en-US"/>
              <a:t>Legal Framework in Puerto Rico</a:t>
            </a:r>
            <a:endParaRPr/>
          </a:p>
        </p:txBody>
      </p:sp>
      <p:sp>
        <p:nvSpPr>
          <p:cNvPr id="201" name="Google Shape;201;p13"/>
          <p:cNvSpPr txBox="1">
            <a:spLocks noGrp="1"/>
          </p:cNvSpPr>
          <p:nvPr>
            <p:ph type="body" idx="1"/>
          </p:nvPr>
        </p:nvSpPr>
        <p:spPr>
          <a:xfrm>
            <a:off x="838200" y="2047165"/>
            <a:ext cx="5181600" cy="3955762"/>
          </a:xfrm>
          <a:prstGeom prst="rect">
            <a:avLst/>
          </a:prstGeom>
          <a:noFill/>
          <a:ln>
            <a:noFill/>
          </a:ln>
        </p:spPr>
        <p:txBody>
          <a:bodyPr spcFirstLastPara="1" wrap="square" lIns="91425" tIns="45700" rIns="91425" bIns="45700" anchor="t" anchorCtr="0">
            <a:normAutofit fontScale="92500" lnSpcReduction="10000"/>
          </a:bodyPr>
          <a:lstStyle/>
          <a:p>
            <a:pPr marL="228600" lvl="0" indent="-215265" algn="l" rtl="0">
              <a:lnSpc>
                <a:spcPct val="90000"/>
              </a:lnSpc>
              <a:spcBef>
                <a:spcPts val="1000"/>
              </a:spcBef>
              <a:spcAft>
                <a:spcPts val="0"/>
              </a:spcAft>
              <a:buSzPct val="100000"/>
              <a:buChar char="•"/>
            </a:pPr>
            <a:r>
              <a:rPr lang="en-US"/>
              <a:t>Challenges in legislature:</a:t>
            </a:r>
            <a:endParaRPr/>
          </a:p>
          <a:p>
            <a:pPr marL="228600" lvl="0" indent="-215265" algn="l" rtl="0">
              <a:lnSpc>
                <a:spcPct val="90000"/>
              </a:lnSpc>
              <a:spcBef>
                <a:spcPts val="1000"/>
              </a:spcBef>
              <a:spcAft>
                <a:spcPts val="0"/>
              </a:spcAft>
              <a:buSzPct val="100000"/>
              <a:buChar char="•"/>
            </a:pPr>
            <a:r>
              <a:rPr lang="en-US"/>
              <a:t>It sounded "nice" but they didn't understand it.</a:t>
            </a:r>
            <a:endParaRPr/>
          </a:p>
          <a:p>
            <a:pPr marL="228600" lvl="0" indent="-215265" algn="l" rtl="0">
              <a:lnSpc>
                <a:spcPct val="90000"/>
              </a:lnSpc>
              <a:spcBef>
                <a:spcPts val="1000"/>
              </a:spcBef>
              <a:spcAft>
                <a:spcPts val="0"/>
              </a:spcAft>
              <a:buSzPct val="100000"/>
              <a:buChar char="•"/>
            </a:pPr>
            <a:r>
              <a:rPr lang="en-US"/>
              <a:t>They wanted it to be for-profit rather than non-profit.</a:t>
            </a:r>
            <a:endParaRPr/>
          </a:p>
          <a:p>
            <a:pPr marL="228600" lvl="0" indent="-215265" algn="l" rtl="0">
              <a:lnSpc>
                <a:spcPct val="90000"/>
              </a:lnSpc>
              <a:spcBef>
                <a:spcPts val="1000"/>
              </a:spcBef>
              <a:spcAft>
                <a:spcPts val="0"/>
              </a:spcAft>
              <a:buSzPct val="100000"/>
              <a:buChar char="•"/>
            </a:pPr>
            <a:r>
              <a:rPr lang="en-US"/>
              <a:t>It is part of a broader Municipal Code, which made it difficult to make the issue visible.</a:t>
            </a:r>
            <a:endParaRPr/>
          </a:p>
          <a:p>
            <a:pPr marL="228600" lvl="0" indent="-215265" algn="l" rtl="0">
              <a:lnSpc>
                <a:spcPct val="90000"/>
              </a:lnSpc>
              <a:spcBef>
                <a:spcPts val="1000"/>
              </a:spcBef>
              <a:spcAft>
                <a:spcPts val="0"/>
              </a:spcAft>
              <a:buSzPct val="100000"/>
              <a:buChar char="•"/>
            </a:pPr>
            <a:r>
              <a:rPr lang="en-US"/>
              <a:t>Minimizes the role of the Advisory Council.</a:t>
            </a:r>
            <a:endParaRPr/>
          </a:p>
          <a:p>
            <a:pPr marL="228600" lvl="0" indent="0" algn="l" rtl="0">
              <a:lnSpc>
                <a:spcPct val="90000"/>
              </a:lnSpc>
              <a:spcBef>
                <a:spcPts val="1000"/>
              </a:spcBef>
              <a:spcAft>
                <a:spcPts val="0"/>
              </a:spcAft>
              <a:buNone/>
            </a:pPr>
            <a:endParaRPr/>
          </a:p>
          <a:p>
            <a:pPr marL="228600" lvl="0" indent="0" algn="l" rtl="0">
              <a:lnSpc>
                <a:spcPct val="90000"/>
              </a:lnSpc>
              <a:spcBef>
                <a:spcPts val="1000"/>
              </a:spcBef>
              <a:spcAft>
                <a:spcPts val="0"/>
              </a:spcAft>
              <a:buNone/>
            </a:pPr>
            <a:endParaRPr/>
          </a:p>
        </p:txBody>
      </p:sp>
      <p:sp>
        <p:nvSpPr>
          <p:cNvPr id="202" name="Google Shape;202;p13"/>
          <p:cNvSpPr txBox="1">
            <a:spLocks noGrp="1"/>
          </p:cNvSpPr>
          <p:nvPr>
            <p:ph type="body" idx="2"/>
          </p:nvPr>
        </p:nvSpPr>
        <p:spPr>
          <a:xfrm>
            <a:off x="6172200" y="1810150"/>
            <a:ext cx="5181600" cy="3608100"/>
          </a:xfrm>
          <a:prstGeom prst="rect">
            <a:avLst/>
          </a:prstGeom>
          <a:solidFill>
            <a:srgbClr val="D1DDE6"/>
          </a:solidFill>
          <a:ln>
            <a:noFill/>
          </a:ln>
          <a:effectLst>
            <a:outerShdw blurRad="50800" dist="38100" dir="2700000" algn="tl" rotWithShape="0">
              <a:srgbClr val="000000">
                <a:alpha val="40000"/>
              </a:srgbClr>
            </a:outerShdw>
          </a:effectLst>
        </p:spPr>
        <p:txBody>
          <a:bodyPr spcFirstLastPara="1" wrap="square" lIns="274300" tIns="274300" rIns="274300" bIns="274300" anchor="t" anchorCtr="0">
            <a:normAutofit fontScale="70000" lnSpcReduction="20000"/>
          </a:bodyPr>
          <a:lstStyle/>
          <a:p>
            <a:pPr marL="228600" lvl="0" indent="0" algn="l" rtl="0">
              <a:lnSpc>
                <a:spcPct val="90000"/>
              </a:lnSpc>
              <a:spcBef>
                <a:spcPts val="1000"/>
              </a:spcBef>
              <a:spcAft>
                <a:spcPts val="0"/>
              </a:spcAft>
              <a:buNone/>
            </a:pPr>
            <a:r>
              <a:rPr lang="en-US" sz="3600" b="1"/>
              <a:t>Act No. 107-2020</a:t>
            </a:r>
            <a:endParaRPr sz="3600" b="1"/>
          </a:p>
          <a:p>
            <a:pPr marL="457200" lvl="0" indent="-388620" algn="l" rtl="0">
              <a:lnSpc>
                <a:spcPct val="90000"/>
              </a:lnSpc>
              <a:spcBef>
                <a:spcPts val="1000"/>
              </a:spcBef>
              <a:spcAft>
                <a:spcPts val="0"/>
              </a:spcAft>
              <a:buSzPct val="100000"/>
              <a:buChar char="•"/>
            </a:pPr>
            <a:r>
              <a:rPr lang="en-US" sz="3600" b="1"/>
              <a:t>Creates a legal framework for the creation of Land Banks by municipalities. </a:t>
            </a:r>
            <a:endParaRPr sz="3600" b="1"/>
          </a:p>
          <a:p>
            <a:pPr marL="457200" lvl="0" indent="-388620" algn="l" rtl="0">
              <a:lnSpc>
                <a:spcPct val="90000"/>
              </a:lnSpc>
              <a:spcBef>
                <a:spcPts val="0"/>
              </a:spcBef>
              <a:spcAft>
                <a:spcPts val="0"/>
              </a:spcAft>
              <a:buSzPct val="100000"/>
              <a:buChar char="•"/>
            </a:pPr>
            <a:r>
              <a:rPr lang="en-US" sz="3600" b="1"/>
              <a:t>They are "municipal corporations".</a:t>
            </a:r>
            <a:endParaRPr sz="3600" b="1"/>
          </a:p>
          <a:p>
            <a:pPr marL="457200" lvl="0" indent="-388620" algn="l" rtl="0">
              <a:lnSpc>
                <a:spcPct val="90000"/>
              </a:lnSpc>
              <a:spcBef>
                <a:spcPts val="0"/>
              </a:spcBef>
              <a:spcAft>
                <a:spcPts val="0"/>
              </a:spcAft>
              <a:buSzPct val="100000"/>
              <a:buChar char="•"/>
            </a:pPr>
            <a:r>
              <a:rPr lang="en-US" sz="3600" b="1"/>
              <a:t>It is generic, which can be a good and bad thing at the same time. </a:t>
            </a:r>
            <a:endParaRPr sz="3600" b="1"/>
          </a:p>
          <a:p>
            <a:pPr marL="228600" lvl="0" indent="0" algn="l" rtl="0">
              <a:lnSpc>
                <a:spcPct val="90000"/>
              </a:lnSpc>
              <a:spcBef>
                <a:spcPts val="1000"/>
              </a:spcBef>
              <a:spcAft>
                <a:spcPts val="0"/>
              </a:spcAft>
              <a:buNone/>
            </a:pPr>
            <a:endParaRPr sz="36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4"/>
          <p:cNvSpPr txBox="1">
            <a:spLocks noGrp="1"/>
          </p:cNvSpPr>
          <p:nvPr>
            <p:ph type="title"/>
          </p:nvPr>
        </p:nvSpPr>
        <p:spPr>
          <a:xfrm>
            <a:off x="839788" y="-209825"/>
            <a:ext cx="3932237" cy="239546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4443"/>
              </a:buClr>
              <a:buSzPts val="3200"/>
              <a:buFont typeface="Helvetica Neue"/>
              <a:buNone/>
            </a:pPr>
            <a:r>
              <a:rPr lang="en-US"/>
              <a:t>From P.S. 1676 to Act 107-2022</a:t>
            </a:r>
            <a:endParaRPr/>
          </a:p>
        </p:txBody>
      </p:sp>
      <p:sp>
        <p:nvSpPr>
          <p:cNvPr id="208" name="Google Shape;208;p14"/>
          <p:cNvSpPr txBox="1">
            <a:spLocks noGrp="1"/>
          </p:cNvSpPr>
          <p:nvPr>
            <p:ph type="body" idx="2"/>
          </p:nvPr>
        </p:nvSpPr>
        <p:spPr>
          <a:xfrm>
            <a:off x="836612" y="2484402"/>
            <a:ext cx="3932237" cy="30163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F4443"/>
              </a:buClr>
              <a:buSzPts val="1600"/>
              <a:buNone/>
            </a:pPr>
            <a:r>
              <a:rPr lang="en-US"/>
              <a:t>The passage of Act 107 and particularly its chapter on Land Banks took four years of intense advocacy. CRH and its staff met with dozens of mayors, legislators, and other stakeholders. </a:t>
            </a:r>
            <a:endParaRPr/>
          </a:p>
        </p:txBody>
      </p:sp>
      <p:sp>
        <p:nvSpPr>
          <p:cNvPr id="209" name="Google Shape;209;p14"/>
          <p:cNvSpPr/>
          <p:nvPr/>
        </p:nvSpPr>
        <p:spPr>
          <a:xfrm>
            <a:off x="920502" y="1097909"/>
            <a:ext cx="3198493" cy="59772"/>
          </a:xfrm>
          <a:prstGeom prst="rect">
            <a:avLst/>
          </a:prstGeom>
          <a:solidFill>
            <a:srgbClr val="005D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pic>
        <p:nvPicPr>
          <p:cNvPr id="210" name="Google Shape;210;p14"/>
          <p:cNvPicPr preferRelativeResize="0">
            <a:picLocks noGrp="1"/>
          </p:cNvPicPr>
          <p:nvPr>
            <p:ph type="body" idx="1"/>
          </p:nvPr>
        </p:nvPicPr>
        <p:blipFill rotWithShape="1">
          <a:blip r:embed="rId3">
            <a:alphaModFix/>
          </a:blip>
          <a:srcRect/>
          <a:stretch/>
        </p:blipFill>
        <p:spPr>
          <a:xfrm>
            <a:off x="5183188" y="1347750"/>
            <a:ext cx="6172200" cy="41529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5"/>
          <p:cNvSpPr txBox="1">
            <a:spLocks noGrp="1"/>
          </p:cNvSpPr>
          <p:nvPr>
            <p:ph type="title"/>
          </p:nvPr>
        </p:nvSpPr>
        <p:spPr>
          <a:xfrm>
            <a:off x="838200" y="665018"/>
            <a:ext cx="10515600" cy="10256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F4443"/>
              </a:buClr>
              <a:buSzPts val="4400"/>
              <a:buFont typeface="Helvetica Neue"/>
              <a:buNone/>
            </a:pPr>
            <a:r>
              <a:rPr lang="en-US"/>
              <a:t>Challenges and advice on the creation</a:t>
            </a:r>
            <a:endParaRPr/>
          </a:p>
        </p:txBody>
      </p:sp>
      <p:sp>
        <p:nvSpPr>
          <p:cNvPr id="216" name="Google Shape;216;p15"/>
          <p:cNvSpPr txBox="1">
            <a:spLocks noGrp="1"/>
          </p:cNvSpPr>
          <p:nvPr>
            <p:ph type="body" idx="1"/>
          </p:nvPr>
        </p:nvSpPr>
        <p:spPr>
          <a:xfrm>
            <a:off x="838200" y="1700930"/>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SzPts val="2800"/>
              <a:buChar char="•"/>
            </a:pPr>
            <a:r>
              <a:rPr lang="en-US"/>
              <a:t>Legislatures or municipal councils may have reservations with "releasing power" over what they perceive to be their assets.</a:t>
            </a:r>
            <a:endParaRPr/>
          </a:p>
          <a:p>
            <a:pPr marL="228600" lvl="0" indent="-228600" algn="l" rtl="0">
              <a:lnSpc>
                <a:spcPct val="90000"/>
              </a:lnSpc>
              <a:spcBef>
                <a:spcPts val="1000"/>
              </a:spcBef>
              <a:spcAft>
                <a:spcPts val="0"/>
              </a:spcAft>
              <a:buSzPts val="2800"/>
              <a:buChar char="•"/>
            </a:pPr>
            <a:r>
              <a:rPr lang="en-US"/>
              <a:t>As a municipal corporation, it must report its activities to the state government.</a:t>
            </a:r>
            <a:endParaRPr/>
          </a:p>
          <a:p>
            <a:pPr marL="228600" lvl="0" indent="-228600" algn="l" rtl="0">
              <a:lnSpc>
                <a:spcPct val="90000"/>
              </a:lnSpc>
              <a:spcBef>
                <a:spcPts val="1000"/>
              </a:spcBef>
              <a:spcAft>
                <a:spcPts val="0"/>
              </a:spcAft>
              <a:buSzPts val="2800"/>
              <a:buChar char="•"/>
            </a:pPr>
            <a:r>
              <a:rPr lang="en-US"/>
              <a:t>As a non-profit entity, it must have its state and federal exemptions (501c3).</a:t>
            </a:r>
            <a:endParaRPr/>
          </a:p>
          <a:p>
            <a:pPr marL="228600" lvl="0" indent="-228600" algn="l" rtl="0">
              <a:lnSpc>
                <a:spcPct val="90000"/>
              </a:lnSpc>
              <a:spcBef>
                <a:spcPts val="1000"/>
              </a:spcBef>
              <a:spcAft>
                <a:spcPts val="0"/>
              </a:spcAft>
              <a:buSzPts val="2800"/>
              <a:buChar char="•"/>
            </a:pPr>
            <a:r>
              <a:rPr lang="en-US"/>
              <a:t>As a non-profit entity, it can incorporate with a group of incorporators.</a:t>
            </a:r>
            <a:endParaRPr/>
          </a:p>
          <a:p>
            <a:pPr marL="228600" lvl="0" indent="0" algn="l" rtl="0">
              <a:lnSpc>
                <a:spcPct val="90000"/>
              </a:lnSpc>
              <a:spcBef>
                <a:spcPts val="10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6"/>
          <p:cNvSpPr txBox="1">
            <a:spLocks noGrp="1"/>
          </p:cNvSpPr>
          <p:nvPr>
            <p:ph type="title"/>
          </p:nvPr>
        </p:nvSpPr>
        <p:spPr>
          <a:xfrm>
            <a:off x="838200" y="665018"/>
            <a:ext cx="10515600" cy="102567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F4443"/>
              </a:buClr>
              <a:buSzPct val="100000"/>
              <a:buFont typeface="Helvetica Neue"/>
              <a:buNone/>
            </a:pPr>
            <a:r>
              <a:rPr lang="en-US"/>
              <a:t>Challenges and advice on the first meeting</a:t>
            </a:r>
            <a:endParaRPr/>
          </a:p>
        </p:txBody>
      </p:sp>
      <p:sp>
        <p:nvSpPr>
          <p:cNvPr id="222" name="Google Shape;222;p16"/>
          <p:cNvSpPr txBox="1">
            <a:spLocks noGrp="1"/>
          </p:cNvSpPr>
          <p:nvPr>
            <p:ph type="body" idx="1"/>
          </p:nvPr>
        </p:nvSpPr>
        <p:spPr>
          <a:xfrm>
            <a:off x="838200" y="1700930"/>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SzPts val="2800"/>
              <a:buChar char="•"/>
            </a:pPr>
            <a:r>
              <a:rPr lang="en-US"/>
              <a:t>Bureaucracy and slow appointment processes.</a:t>
            </a:r>
            <a:endParaRPr/>
          </a:p>
          <a:p>
            <a:pPr marL="228600" lvl="0" indent="-228600" algn="l" rtl="0">
              <a:lnSpc>
                <a:spcPct val="90000"/>
              </a:lnSpc>
              <a:spcBef>
                <a:spcPts val="1000"/>
              </a:spcBef>
              <a:spcAft>
                <a:spcPts val="0"/>
              </a:spcAft>
              <a:buSzPts val="2800"/>
              <a:buChar char="•"/>
            </a:pPr>
            <a:r>
              <a:rPr lang="en-US"/>
              <a:t>Recruitment of people for all-volunteer positions.</a:t>
            </a:r>
            <a:endParaRPr/>
          </a:p>
          <a:p>
            <a:pPr marL="228600" lvl="0" indent="-228600" algn="l" rtl="0">
              <a:lnSpc>
                <a:spcPct val="90000"/>
              </a:lnSpc>
              <a:spcBef>
                <a:spcPts val="1000"/>
              </a:spcBef>
              <a:spcAft>
                <a:spcPts val="0"/>
              </a:spcAft>
              <a:buSzPts val="2800"/>
              <a:buChar char="•"/>
            </a:pPr>
            <a:r>
              <a:rPr lang="en-US"/>
              <a:t>Recruitment of diverse population groups, in terms of demographics and background.</a:t>
            </a:r>
            <a:endParaRPr/>
          </a:p>
          <a:p>
            <a:pPr marL="228600" lvl="0" indent="-228600" algn="l" rtl="0">
              <a:lnSpc>
                <a:spcPct val="90000"/>
              </a:lnSpc>
              <a:spcBef>
                <a:spcPts val="1000"/>
              </a:spcBef>
              <a:spcAft>
                <a:spcPts val="0"/>
              </a:spcAft>
              <a:buSzPts val="2800"/>
              <a:buChar char="•"/>
            </a:pPr>
            <a:r>
              <a:rPr lang="en-US"/>
              <a:t>The "politicking" at the time of selecting candidates. </a:t>
            </a:r>
            <a:endParaRPr/>
          </a:p>
          <a:p>
            <a:pPr marL="228600" lvl="0" indent="-50800" algn="l" rtl="0">
              <a:lnSpc>
                <a:spcPct val="90000"/>
              </a:lnSpc>
              <a:spcBef>
                <a:spcPts val="1000"/>
              </a:spcBef>
              <a:spcAft>
                <a:spcPts val="0"/>
              </a:spcAft>
              <a:buClr>
                <a:srgbClr val="3F4443"/>
              </a:buClr>
              <a:buSzPts val="2800"/>
              <a:buNone/>
            </a:pPr>
            <a:endParaRPr/>
          </a:p>
          <a:p>
            <a:pPr marL="228600" lvl="0" indent="-50800" algn="l" rtl="0">
              <a:lnSpc>
                <a:spcPct val="90000"/>
              </a:lnSpc>
              <a:spcBef>
                <a:spcPts val="1000"/>
              </a:spcBef>
              <a:spcAft>
                <a:spcPts val="0"/>
              </a:spcAft>
              <a:buClr>
                <a:srgbClr val="3F4443"/>
              </a:buClr>
              <a:buSzPts val="2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7"/>
          <p:cNvSpPr txBox="1">
            <a:spLocks noGrp="1"/>
          </p:cNvSpPr>
          <p:nvPr>
            <p:ph type="title"/>
          </p:nvPr>
        </p:nvSpPr>
        <p:spPr>
          <a:xfrm>
            <a:off x="838200" y="665018"/>
            <a:ext cx="10515600" cy="10256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F4443"/>
              </a:buClr>
              <a:buSzPts val="4400"/>
              <a:buFont typeface="Helvetica Neue"/>
              <a:buNone/>
            </a:pPr>
            <a:r>
              <a:rPr lang="en-US"/>
              <a:t>Implementation challenges</a:t>
            </a:r>
            <a:endParaRPr/>
          </a:p>
        </p:txBody>
      </p:sp>
      <p:sp>
        <p:nvSpPr>
          <p:cNvPr id="228" name="Google Shape;228;p17"/>
          <p:cNvSpPr txBox="1">
            <a:spLocks noGrp="1"/>
          </p:cNvSpPr>
          <p:nvPr>
            <p:ph type="body" idx="1"/>
          </p:nvPr>
        </p:nvSpPr>
        <p:spPr>
          <a:xfrm>
            <a:off x="838200" y="1700930"/>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SzPts val="2800"/>
              <a:buChar char="•"/>
            </a:pPr>
            <a:r>
              <a:rPr lang="en-US"/>
              <a:t>It is still experimental and may result difficult for a mayor or city council to trust.</a:t>
            </a:r>
            <a:endParaRPr/>
          </a:p>
          <a:p>
            <a:pPr marL="228600" lvl="0" indent="-228600" algn="l" rtl="0">
              <a:lnSpc>
                <a:spcPct val="90000"/>
              </a:lnSpc>
              <a:spcBef>
                <a:spcPts val="1000"/>
              </a:spcBef>
              <a:spcAft>
                <a:spcPts val="0"/>
              </a:spcAft>
              <a:buSzPts val="2800"/>
              <a:buChar char="•"/>
            </a:pPr>
            <a:r>
              <a:rPr lang="en-US"/>
              <a:t>Allocation of funds for the launching and operation of the Land Bank. </a:t>
            </a:r>
            <a:endParaRPr/>
          </a:p>
          <a:p>
            <a:pPr marL="228600" lvl="0" indent="-228600" algn="l" rtl="0">
              <a:lnSpc>
                <a:spcPct val="90000"/>
              </a:lnSpc>
              <a:spcBef>
                <a:spcPts val="1000"/>
              </a:spcBef>
              <a:spcAft>
                <a:spcPts val="0"/>
              </a:spcAft>
              <a:buSzPts val="2800"/>
              <a:buChar char="•"/>
            </a:pPr>
            <a:r>
              <a:rPr lang="en-US"/>
              <a:t>Repair of the the first homes. </a:t>
            </a:r>
            <a:endParaRPr/>
          </a:p>
          <a:p>
            <a:pPr marL="228600" lvl="0" indent="-228600" algn="l" rtl="0">
              <a:lnSpc>
                <a:spcPct val="90000"/>
              </a:lnSpc>
              <a:spcBef>
                <a:spcPts val="1000"/>
              </a:spcBef>
              <a:spcAft>
                <a:spcPts val="0"/>
              </a:spcAft>
              <a:buSzPts val="2800"/>
              <a:buChar char="•"/>
            </a:pPr>
            <a:r>
              <a:rPr lang="en-US"/>
              <a:t>Absence of an ecosystem of collaborators (from construction to financing).</a:t>
            </a:r>
            <a:endParaRPr/>
          </a:p>
          <a:p>
            <a:pPr marL="228600" lvl="0" indent="-228600" algn="l" rtl="0">
              <a:lnSpc>
                <a:spcPct val="90000"/>
              </a:lnSpc>
              <a:spcBef>
                <a:spcPts val="1000"/>
              </a:spcBef>
              <a:spcAft>
                <a:spcPts val="0"/>
              </a:spcAft>
              <a:buSzPts val="2800"/>
              <a:buChar char="•"/>
            </a:pPr>
            <a:r>
              <a:rPr lang="en-US"/>
              <a:t>The sale of "as is" properties does not promote affordable housing and is also risky. </a:t>
            </a:r>
            <a:endParaRPr/>
          </a:p>
          <a:p>
            <a:pPr marL="228600" lvl="0" indent="-50800" algn="l" rtl="0">
              <a:lnSpc>
                <a:spcPct val="90000"/>
              </a:lnSpc>
              <a:spcBef>
                <a:spcPts val="1000"/>
              </a:spcBef>
              <a:spcAft>
                <a:spcPts val="0"/>
              </a:spcAft>
              <a:buClr>
                <a:srgbClr val="3F4443"/>
              </a:buClr>
              <a:buSzPts val="2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8"/>
          <p:cNvSpPr txBox="1">
            <a:spLocks noGrp="1"/>
          </p:cNvSpPr>
          <p:nvPr>
            <p:ph type="title"/>
          </p:nvPr>
        </p:nvSpPr>
        <p:spPr>
          <a:xfrm>
            <a:off x="838200" y="665018"/>
            <a:ext cx="10515600" cy="10256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F4443"/>
              </a:buClr>
              <a:buSzPts val="4400"/>
              <a:buFont typeface="Helvetica Neue"/>
              <a:buNone/>
            </a:pPr>
            <a:r>
              <a:rPr lang="en-US"/>
              <a:t>Advice on implementation</a:t>
            </a:r>
            <a:endParaRPr/>
          </a:p>
        </p:txBody>
      </p:sp>
      <p:sp>
        <p:nvSpPr>
          <p:cNvPr id="234" name="Google Shape;234;p18"/>
          <p:cNvSpPr txBox="1">
            <a:spLocks noGrp="1"/>
          </p:cNvSpPr>
          <p:nvPr>
            <p:ph type="body" idx="1"/>
          </p:nvPr>
        </p:nvSpPr>
        <p:spPr>
          <a:xfrm>
            <a:off x="838200" y="1700930"/>
            <a:ext cx="10515600" cy="4351338"/>
          </a:xfrm>
          <a:prstGeom prst="rect">
            <a:avLst/>
          </a:prstGeom>
          <a:noFill/>
          <a:ln>
            <a:noFill/>
          </a:ln>
        </p:spPr>
        <p:txBody>
          <a:bodyPr spcFirstLastPara="1" wrap="square" lIns="91425" tIns="45700" rIns="91425" bIns="45700" anchor="t" anchorCtr="0">
            <a:normAutofit/>
          </a:bodyPr>
          <a:lstStyle/>
          <a:p>
            <a:pPr marL="228600" lvl="0" indent="-241934" algn="l" rtl="0">
              <a:lnSpc>
                <a:spcPct val="90000"/>
              </a:lnSpc>
              <a:spcBef>
                <a:spcPts val="1000"/>
              </a:spcBef>
              <a:spcAft>
                <a:spcPts val="0"/>
              </a:spcAft>
              <a:buSzPts val="2800"/>
              <a:buChar char="•"/>
            </a:pPr>
            <a:r>
              <a:rPr lang="en-US"/>
              <a:t>Begins with a small number of properties. </a:t>
            </a:r>
            <a:endParaRPr/>
          </a:p>
          <a:p>
            <a:pPr marL="228600" lvl="0" indent="-241934" algn="l" rtl="0">
              <a:lnSpc>
                <a:spcPct val="90000"/>
              </a:lnSpc>
              <a:spcBef>
                <a:spcPts val="1000"/>
              </a:spcBef>
              <a:spcAft>
                <a:spcPts val="0"/>
              </a:spcAft>
              <a:buSzPts val="2800"/>
              <a:buChar char="•"/>
            </a:pPr>
            <a:r>
              <a:rPr lang="en-US"/>
              <a:t>Selects those that undergo long periods of vacancy, carry high debts and/or pose problematic to the community.</a:t>
            </a:r>
            <a:endParaRPr/>
          </a:p>
          <a:p>
            <a:pPr marL="228600" lvl="0" indent="-241934" algn="l" rtl="0">
              <a:lnSpc>
                <a:spcPct val="90000"/>
              </a:lnSpc>
              <a:spcBef>
                <a:spcPts val="1000"/>
              </a:spcBef>
              <a:spcAft>
                <a:spcPts val="0"/>
              </a:spcAft>
              <a:buSzPts val="2800"/>
              <a:buChar char="•"/>
            </a:pPr>
            <a:r>
              <a:rPr lang="en-US"/>
              <a:t>Starts with support from the municipality itself or from civil society partners (such as the example of CRH and Toa Baja).</a:t>
            </a:r>
            <a:endParaRPr/>
          </a:p>
          <a:p>
            <a:pPr marL="228600" lvl="0" indent="-241934" algn="l" rtl="0">
              <a:lnSpc>
                <a:spcPct val="90000"/>
              </a:lnSpc>
              <a:spcBef>
                <a:spcPts val="1000"/>
              </a:spcBef>
              <a:spcAft>
                <a:spcPts val="0"/>
              </a:spcAft>
              <a:buSzPts val="2800"/>
              <a:buChar char="•"/>
            </a:pPr>
            <a:r>
              <a:rPr lang="en-US"/>
              <a:t>Select "easy" properties requiring little repair and investment.</a:t>
            </a:r>
            <a:endParaRPr/>
          </a:p>
          <a:p>
            <a:pPr marL="228600" lvl="0" indent="-241934" algn="l" rtl="0">
              <a:lnSpc>
                <a:spcPct val="90000"/>
              </a:lnSpc>
              <a:spcBef>
                <a:spcPts val="1000"/>
              </a:spcBef>
              <a:spcAft>
                <a:spcPts val="0"/>
              </a:spcAft>
              <a:buSzPts val="2800"/>
              <a:buChar char="•"/>
            </a:pPr>
            <a:r>
              <a:rPr lang="en-US"/>
              <a:t>Initiates sales projects to capitalize the Bank.</a:t>
            </a:r>
            <a:endParaRPr/>
          </a:p>
          <a:p>
            <a:pPr marL="228600" lvl="0" indent="-241934" algn="l" rtl="0">
              <a:lnSpc>
                <a:spcPct val="90000"/>
              </a:lnSpc>
              <a:spcBef>
                <a:spcPts val="1000"/>
              </a:spcBef>
              <a:spcAft>
                <a:spcPts val="0"/>
              </a:spcAft>
              <a:buSzPts val="2800"/>
              <a:buChar char="•"/>
            </a:pPr>
            <a:r>
              <a:rPr lang="en-US"/>
              <a:t>If repairs are not possible at the beginning, explores the possibility of a "deed in escrow" or "deed in trust".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
          <p:cNvPicPr preferRelativeResize="0"/>
          <p:nvPr/>
        </p:nvPicPr>
        <p:blipFill rotWithShape="1">
          <a:blip r:embed="rId3">
            <a:alphaModFix/>
          </a:blip>
          <a:srcRect t="21551" r="12001" b="12447"/>
          <a:stretch/>
        </p:blipFill>
        <p:spPr>
          <a:xfrm rot="10800000">
            <a:off x="0" y="-2"/>
            <a:ext cx="12192000" cy="6858001"/>
          </a:xfrm>
          <a:prstGeom prst="rect">
            <a:avLst/>
          </a:prstGeom>
          <a:noFill/>
          <a:ln>
            <a:noFill/>
          </a:ln>
        </p:spPr>
      </p:pic>
      <p:sp>
        <p:nvSpPr>
          <p:cNvPr id="100" name="Google Shape;100;p2"/>
          <p:cNvSpPr txBox="1"/>
          <p:nvPr/>
        </p:nvSpPr>
        <p:spPr>
          <a:xfrm>
            <a:off x="6096000" y="960640"/>
            <a:ext cx="5181600" cy="4936800"/>
          </a:xfrm>
          <a:prstGeom prst="rect">
            <a:avLst/>
          </a:prstGeom>
          <a:solidFill>
            <a:srgbClr val="D1DDE6">
              <a:alpha val="89803"/>
            </a:srgbClr>
          </a:solidFill>
          <a:ln>
            <a:noFill/>
          </a:ln>
          <a:effectLst>
            <a:outerShdw blurRad="50800" dist="38100" dir="2700000" algn="tl" rotWithShape="0">
              <a:srgbClr val="000000">
                <a:alpha val="40000"/>
              </a:srgbClr>
            </a:outerShdw>
          </a:effectLst>
        </p:spPr>
        <p:txBody>
          <a:bodyPr spcFirstLastPara="1" wrap="square" lIns="274300" tIns="274300" rIns="274300" bIns="274300" anchor="t"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b="1">
                <a:solidFill>
                  <a:schemeClr val="dk1"/>
                </a:solidFill>
                <a:latin typeface="Helvetica Neue"/>
                <a:ea typeface="Helvetica Neue"/>
                <a:cs typeface="Helvetica Neue"/>
                <a:sym typeface="Helvetica Neue"/>
              </a:rPr>
              <a:t>What is CRH?</a:t>
            </a:r>
            <a:endParaRPr sz="3600" b="1">
              <a:solidFill>
                <a:schemeClr val="dk1"/>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chemeClr val="dk1"/>
              </a:buClr>
              <a:buSzPts val="3600"/>
              <a:buFont typeface="Arial"/>
              <a:buNone/>
            </a:pPr>
            <a:r>
              <a:rPr lang="en-US" b="1" u="sng">
                <a:solidFill>
                  <a:schemeClr val="dk1"/>
                </a:solidFill>
                <a:latin typeface="Helvetica Neue"/>
                <a:ea typeface="Helvetica Neue"/>
                <a:cs typeface="Helvetica Neue"/>
                <a:sym typeface="Helvetica Neue"/>
              </a:rPr>
              <a:t>C</a:t>
            </a:r>
            <a:r>
              <a:rPr lang="en-US" b="1">
                <a:solidFill>
                  <a:schemeClr val="dk1"/>
                </a:solidFill>
                <a:latin typeface="Helvetica Neue"/>
                <a:ea typeface="Helvetica Neue"/>
                <a:cs typeface="Helvetica Neue"/>
                <a:sym typeface="Helvetica Neue"/>
              </a:rPr>
              <a:t>entro para la </a:t>
            </a:r>
            <a:r>
              <a:rPr lang="en-US" b="1" u="sng">
                <a:solidFill>
                  <a:schemeClr val="dk1"/>
                </a:solidFill>
                <a:latin typeface="Helvetica Neue"/>
                <a:ea typeface="Helvetica Neue"/>
                <a:cs typeface="Helvetica Neue"/>
                <a:sym typeface="Helvetica Neue"/>
              </a:rPr>
              <a:t>R</a:t>
            </a:r>
            <a:r>
              <a:rPr lang="en-US" b="1">
                <a:solidFill>
                  <a:schemeClr val="dk1"/>
                </a:solidFill>
                <a:latin typeface="Helvetica Neue"/>
                <a:ea typeface="Helvetica Neue"/>
                <a:cs typeface="Helvetica Neue"/>
                <a:sym typeface="Helvetica Neue"/>
              </a:rPr>
              <a:t>econstrucción de </a:t>
            </a:r>
            <a:r>
              <a:rPr lang="en-US" b="1" u="sng">
                <a:solidFill>
                  <a:schemeClr val="dk1"/>
                </a:solidFill>
                <a:latin typeface="Helvetica Neue"/>
                <a:ea typeface="Helvetica Neue"/>
                <a:cs typeface="Helvetica Neue"/>
                <a:sym typeface="Helvetica Neue"/>
              </a:rPr>
              <a:t>H</a:t>
            </a:r>
            <a:r>
              <a:rPr lang="en-US" b="1">
                <a:solidFill>
                  <a:schemeClr val="dk1"/>
                </a:solidFill>
                <a:latin typeface="Helvetica Neue"/>
                <a:ea typeface="Helvetica Neue"/>
                <a:cs typeface="Helvetica Neue"/>
                <a:sym typeface="Helvetica Neue"/>
              </a:rPr>
              <a:t>ábitat</a:t>
            </a:r>
            <a:endParaRPr b="1">
              <a:solidFill>
                <a:schemeClr val="dk1"/>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chemeClr val="dk1"/>
              </a:buClr>
              <a:buSzPts val="3600"/>
              <a:buFont typeface="Arial"/>
              <a:buNone/>
            </a:pPr>
            <a:r>
              <a:rPr lang="en-US" b="1">
                <a:solidFill>
                  <a:schemeClr val="dk1"/>
                </a:solidFill>
                <a:latin typeface="Helvetica Neue"/>
                <a:ea typeface="Helvetica Neue"/>
                <a:cs typeface="Helvetica Neue"/>
                <a:sym typeface="Helvetica Neue"/>
              </a:rPr>
              <a:t>Center for Habitat Reconstruction</a:t>
            </a:r>
            <a:endParaRPr b="1">
              <a:solidFill>
                <a:schemeClr val="dk1"/>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chemeClr val="dk1"/>
              </a:buClr>
              <a:buSzPts val="3600"/>
              <a:buFont typeface="Arial"/>
              <a:buNone/>
            </a:pPr>
            <a:endParaRPr/>
          </a:p>
          <a:p>
            <a:pPr marL="0" marR="0" lvl="0" indent="0" algn="l" rtl="0">
              <a:lnSpc>
                <a:spcPct val="90000"/>
              </a:lnSpc>
              <a:spcBef>
                <a:spcPts val="1000"/>
              </a:spcBef>
              <a:spcAft>
                <a:spcPts val="0"/>
              </a:spcAft>
              <a:buNone/>
            </a:pPr>
            <a:r>
              <a:rPr lang="en-US" sz="3000">
                <a:solidFill>
                  <a:srgbClr val="6C7573"/>
                </a:solidFill>
              </a:rPr>
              <a:t>The only 501(c)(3) non-profit organization in Puerto Rico dedicated exclusively to stopping the problem of blighted and abandoned properties, with a comprehensive cross-sector approach.</a:t>
            </a:r>
            <a:endParaRPr sz="3000">
              <a:solidFill>
                <a:srgbClr val="6C7573"/>
              </a:solidFill>
            </a:endParaRPr>
          </a:p>
          <a:p>
            <a:pPr marL="0" marR="0" lvl="0" indent="0" algn="l" rtl="0">
              <a:lnSpc>
                <a:spcPct val="90000"/>
              </a:lnSpc>
              <a:spcBef>
                <a:spcPts val="1000"/>
              </a:spcBef>
              <a:spcAft>
                <a:spcPts val="0"/>
              </a:spcAft>
              <a:buClr>
                <a:srgbClr val="6C7573"/>
              </a:buClr>
              <a:buSzPts val="3000"/>
              <a:buFont typeface="Arial"/>
              <a:buNone/>
            </a:pPr>
            <a:endParaRPr sz="3000">
              <a:solidFill>
                <a:srgbClr val="6C757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669925" y="2886075"/>
            <a:ext cx="10515600" cy="139065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F4443"/>
              </a:buClr>
              <a:buSzPct val="100000"/>
              <a:buFont typeface="Helvetica Neue"/>
              <a:buNone/>
            </a:pPr>
            <a:r>
              <a:rPr lang="en-US"/>
              <a:t>How is “Community Land Bank” translated to Spanish?</a:t>
            </a:r>
            <a:endParaRPr/>
          </a:p>
        </p:txBody>
      </p:sp>
      <p:sp>
        <p:nvSpPr>
          <p:cNvPr id="106" name="Google Shape;106;p3"/>
          <p:cNvSpPr/>
          <p:nvPr/>
        </p:nvSpPr>
        <p:spPr>
          <a:xfrm>
            <a:off x="682625" y="4221641"/>
            <a:ext cx="9144000" cy="45719"/>
          </a:xfrm>
          <a:prstGeom prst="rect">
            <a:avLst/>
          </a:prstGeom>
          <a:solidFill>
            <a:srgbClr val="005D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107" name="Google Shape;107;p3"/>
          <p:cNvSpPr txBox="1"/>
          <p:nvPr/>
        </p:nvSpPr>
        <p:spPr>
          <a:xfrm>
            <a:off x="682625" y="4499146"/>
            <a:ext cx="5718175" cy="16792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F4443"/>
              </a:buClr>
              <a:buSzPts val="2800"/>
              <a:buFont typeface="Arial"/>
              <a:buNone/>
            </a:pPr>
            <a:r>
              <a:rPr lang="en-US" sz="2800">
                <a:solidFill>
                  <a:srgbClr val="3F4443"/>
                </a:solidFill>
                <a:latin typeface="Helvetica Neue"/>
                <a:ea typeface="Helvetica Neue"/>
                <a:cs typeface="Helvetica Neue"/>
                <a:sym typeface="Helvetica Neue"/>
              </a:rPr>
              <a:t>“Banco comunitario de tierras” o “Banco de tierras comunitarias”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838200" y="665018"/>
            <a:ext cx="10515600" cy="10256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F4443"/>
              </a:buClr>
              <a:buSzPts val="4400"/>
              <a:buFont typeface="Helvetica Neue"/>
              <a:buNone/>
            </a:pPr>
            <a:r>
              <a:rPr lang="en-US"/>
              <a:t> What is a land bank? </a:t>
            </a:r>
            <a:endParaRPr/>
          </a:p>
        </p:txBody>
      </p:sp>
      <p:sp>
        <p:nvSpPr>
          <p:cNvPr id="113" name="Google Shape;113;p4"/>
          <p:cNvSpPr txBox="1">
            <a:spLocks noGrp="1"/>
          </p:cNvSpPr>
          <p:nvPr>
            <p:ph type="body" idx="1"/>
          </p:nvPr>
        </p:nvSpPr>
        <p:spPr>
          <a:xfrm>
            <a:off x="838200" y="1700930"/>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SzPts val="2800"/>
              <a:buChar char="•"/>
            </a:pPr>
            <a:r>
              <a:rPr lang="en-US"/>
              <a:t>180+ land banks across the US</a:t>
            </a:r>
            <a:endParaRPr/>
          </a:p>
          <a:p>
            <a:pPr marL="228600" lvl="0" indent="-228600" algn="l" rtl="0">
              <a:lnSpc>
                <a:spcPct val="90000"/>
              </a:lnSpc>
              <a:spcBef>
                <a:spcPts val="1000"/>
              </a:spcBef>
              <a:spcAft>
                <a:spcPts val="0"/>
              </a:spcAft>
              <a:buSzPts val="2800"/>
              <a:buChar char="•"/>
            </a:pPr>
            <a:r>
              <a:rPr lang="en-US"/>
              <a:t>80% established since 2008</a:t>
            </a:r>
            <a:endParaRPr/>
          </a:p>
          <a:p>
            <a:pPr marL="228600" lvl="0" indent="-228600" algn="l" rtl="0">
              <a:lnSpc>
                <a:spcPct val="90000"/>
              </a:lnSpc>
              <a:spcBef>
                <a:spcPts val="1000"/>
              </a:spcBef>
              <a:spcAft>
                <a:spcPts val="0"/>
              </a:spcAft>
              <a:buSzPts val="2800"/>
              <a:buChar char="•"/>
            </a:pPr>
            <a:r>
              <a:rPr lang="en-US"/>
              <a:t>80% exist by state legislation</a:t>
            </a:r>
            <a:endParaRPr/>
          </a:p>
          <a:p>
            <a:pPr marL="228600" lvl="0" indent="-228600" algn="l" rtl="0">
              <a:lnSpc>
                <a:spcPct val="90000"/>
              </a:lnSpc>
              <a:spcBef>
                <a:spcPts val="1000"/>
              </a:spcBef>
              <a:spcAft>
                <a:spcPts val="0"/>
              </a:spcAft>
              <a:buSzPts val="2800"/>
              <a:buChar char="•"/>
            </a:pPr>
            <a:r>
              <a:rPr lang="en-US"/>
              <a:t>The largest land banks are in the states of Michigan, Ohio, New York, Pennsylvania, and Georgia.</a:t>
            </a:r>
            <a:endParaRPr/>
          </a:p>
          <a:p>
            <a:pPr marL="228600" lvl="0" indent="-228600" algn="l" rtl="0">
              <a:lnSpc>
                <a:spcPct val="90000"/>
              </a:lnSpc>
              <a:spcBef>
                <a:spcPts val="1000"/>
              </a:spcBef>
              <a:spcAft>
                <a:spcPts val="0"/>
              </a:spcAft>
              <a:buSzPts val="2800"/>
              <a:buChar char="•"/>
            </a:pPr>
            <a:r>
              <a:rPr lang="en-US"/>
              <a:t>Not every bank or feature is the same</a:t>
            </a:r>
            <a:endParaRPr/>
          </a:p>
          <a:p>
            <a:pPr marL="228600" lvl="0" indent="0" algn="l" rtl="0">
              <a:lnSpc>
                <a:spcPct val="90000"/>
              </a:lnSpc>
              <a:spcBef>
                <a:spcPts val="10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838200" y="665018"/>
            <a:ext cx="10515600" cy="10256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F4443"/>
              </a:buClr>
              <a:buSzPts val="4400"/>
              <a:buFont typeface="Helvetica Neue"/>
              <a:buNone/>
            </a:pPr>
            <a:r>
              <a:rPr lang="en-US"/>
              <a:t>What does the land bank do?</a:t>
            </a:r>
            <a:endParaRPr/>
          </a:p>
        </p:txBody>
      </p:sp>
      <p:sp>
        <p:nvSpPr>
          <p:cNvPr id="119" name="Google Shape;119;p5"/>
          <p:cNvSpPr txBox="1">
            <a:spLocks noGrp="1"/>
          </p:cNvSpPr>
          <p:nvPr>
            <p:ph type="body" idx="1"/>
          </p:nvPr>
        </p:nvSpPr>
        <p:spPr>
          <a:xfrm>
            <a:off x="838200" y="1700930"/>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SzPts val="2800"/>
              <a:buChar char="•"/>
            </a:pPr>
            <a:r>
              <a:rPr lang="en-US"/>
              <a:t>Acquires property in a cost-effective manner</a:t>
            </a:r>
            <a:endParaRPr/>
          </a:p>
          <a:p>
            <a:pPr marL="228600" lvl="0" indent="-228600" algn="l" rtl="0">
              <a:lnSpc>
                <a:spcPct val="90000"/>
              </a:lnSpc>
              <a:spcBef>
                <a:spcPts val="1000"/>
              </a:spcBef>
              <a:spcAft>
                <a:spcPts val="0"/>
              </a:spcAft>
              <a:buSzPts val="2800"/>
              <a:buChar char="•"/>
            </a:pPr>
            <a:r>
              <a:rPr lang="en-US"/>
              <a:t>Clears liens and titles</a:t>
            </a:r>
            <a:endParaRPr/>
          </a:p>
          <a:p>
            <a:pPr marL="228600" lvl="0" indent="-228600" algn="l" rtl="0">
              <a:lnSpc>
                <a:spcPct val="90000"/>
              </a:lnSpc>
              <a:spcBef>
                <a:spcPts val="1000"/>
              </a:spcBef>
              <a:spcAft>
                <a:spcPts val="0"/>
              </a:spcAft>
              <a:buSzPts val="2800"/>
              <a:buChar char="•"/>
            </a:pPr>
            <a:r>
              <a:rPr lang="en-US"/>
              <a:t>Custodies real property without paying taxes</a:t>
            </a:r>
            <a:endParaRPr/>
          </a:p>
          <a:p>
            <a:pPr marL="228600" lvl="0" indent="-228600" algn="l" rtl="0">
              <a:lnSpc>
                <a:spcPct val="90000"/>
              </a:lnSpc>
              <a:spcBef>
                <a:spcPts val="1000"/>
              </a:spcBef>
              <a:spcAft>
                <a:spcPts val="0"/>
              </a:spcAft>
              <a:buSzPts val="2800"/>
              <a:buChar char="•"/>
            </a:pPr>
            <a:r>
              <a:rPr lang="en-US"/>
              <a:t>Generate and collect revenue through penalties, tax collection or other mechanisms </a:t>
            </a:r>
            <a:endParaRPr/>
          </a:p>
          <a:p>
            <a:pPr marL="228600" lvl="0" indent="-228600" algn="l" rtl="0">
              <a:lnSpc>
                <a:spcPct val="90000"/>
              </a:lnSpc>
              <a:spcBef>
                <a:spcPts val="1000"/>
              </a:spcBef>
              <a:spcAft>
                <a:spcPts val="0"/>
              </a:spcAft>
              <a:buSzPts val="2800"/>
              <a:buChar char="•"/>
            </a:pPr>
            <a:r>
              <a:rPr lang="en-US"/>
              <a:t>Disposes of property in a flexible manner and not limited to the highest cost</a:t>
            </a:r>
            <a:endParaRPr/>
          </a:p>
          <a:p>
            <a:pPr marL="228600" lvl="0" indent="-228600" algn="l" rtl="0">
              <a:lnSpc>
                <a:spcPct val="90000"/>
              </a:lnSpc>
              <a:spcBef>
                <a:spcPts val="1000"/>
              </a:spcBef>
              <a:spcAft>
                <a:spcPts val="0"/>
              </a:spcAft>
              <a:buSzPts val="2800"/>
              <a:buChar char="•"/>
            </a:pPr>
            <a:r>
              <a:rPr lang="en-US"/>
              <a:t>Separates acquisition and disposition of real estate from political "back and forth”</a:t>
            </a:r>
            <a:endParaRPr/>
          </a:p>
          <a:p>
            <a:pPr marL="228600" lvl="0" indent="0" algn="l" rtl="0">
              <a:lnSpc>
                <a:spcPct val="90000"/>
              </a:lnSpc>
              <a:spcBef>
                <a:spcPts val="1000"/>
              </a:spcBef>
              <a:spcAft>
                <a:spcPts val="0"/>
              </a:spcAft>
              <a:buNone/>
            </a:pPr>
            <a:endParaRPr/>
          </a:p>
          <a:p>
            <a:pPr marL="228600" lvl="0" indent="0" algn="l" rtl="0">
              <a:lnSpc>
                <a:spcPct val="90000"/>
              </a:lnSpc>
              <a:spcBef>
                <a:spcPts val="10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838200" y="665018"/>
            <a:ext cx="10515600" cy="10256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F4443"/>
              </a:buClr>
              <a:buSzPts val="4400"/>
              <a:buFont typeface="Helvetica Neue"/>
              <a:buNone/>
            </a:pPr>
            <a:r>
              <a:rPr lang="en-US"/>
              <a:t> What else does the land bank do?</a:t>
            </a:r>
            <a:endParaRPr/>
          </a:p>
        </p:txBody>
      </p:sp>
      <p:sp>
        <p:nvSpPr>
          <p:cNvPr id="125" name="Google Shape;125;p6"/>
          <p:cNvSpPr txBox="1">
            <a:spLocks noGrp="1"/>
          </p:cNvSpPr>
          <p:nvPr>
            <p:ph type="body" idx="1"/>
          </p:nvPr>
        </p:nvSpPr>
        <p:spPr>
          <a:xfrm>
            <a:off x="838200" y="1700930"/>
            <a:ext cx="10515600" cy="4351338"/>
          </a:xfrm>
          <a:prstGeom prst="rect">
            <a:avLst/>
          </a:prstGeom>
          <a:noFill/>
          <a:ln>
            <a:noFill/>
          </a:ln>
        </p:spPr>
        <p:txBody>
          <a:bodyPr spcFirstLastPara="1" wrap="square" lIns="91425" tIns="45700" rIns="91425" bIns="45700" anchor="t" anchorCtr="0">
            <a:normAutofit fontScale="92500"/>
          </a:bodyPr>
          <a:lstStyle/>
          <a:p>
            <a:pPr marL="228600" lvl="0" indent="-215265" algn="l" rtl="0">
              <a:lnSpc>
                <a:spcPct val="90000"/>
              </a:lnSpc>
              <a:spcBef>
                <a:spcPts val="1000"/>
              </a:spcBef>
              <a:spcAft>
                <a:spcPts val="0"/>
              </a:spcAft>
              <a:buSzPct val="100000"/>
              <a:buChar char="•"/>
            </a:pPr>
            <a:r>
              <a:rPr lang="en-US"/>
              <a:t>Governed by a Board of Directors</a:t>
            </a:r>
            <a:endParaRPr/>
          </a:p>
          <a:p>
            <a:pPr marL="228600" lvl="0" indent="-215265" algn="l" rtl="0">
              <a:lnSpc>
                <a:spcPct val="90000"/>
              </a:lnSpc>
              <a:spcBef>
                <a:spcPts val="1000"/>
              </a:spcBef>
              <a:spcAft>
                <a:spcPts val="0"/>
              </a:spcAft>
              <a:buSzPct val="100000"/>
              <a:buChar char="•"/>
            </a:pPr>
            <a:r>
              <a:rPr lang="en-US"/>
              <a:t>Often have Advisory Boards composed of community representatives.</a:t>
            </a:r>
            <a:endParaRPr/>
          </a:p>
          <a:p>
            <a:pPr marL="228600" lvl="0" indent="-215265" algn="l" rtl="0">
              <a:lnSpc>
                <a:spcPct val="90000"/>
              </a:lnSpc>
              <a:spcBef>
                <a:spcPts val="1000"/>
              </a:spcBef>
              <a:spcAft>
                <a:spcPts val="0"/>
              </a:spcAft>
              <a:buSzPct val="100000"/>
              <a:buChar char="•"/>
            </a:pPr>
            <a:r>
              <a:rPr lang="en-US"/>
              <a:t>Acquire properties through different sources:</a:t>
            </a:r>
            <a:endParaRPr/>
          </a:p>
          <a:p>
            <a:pPr marL="228600" lvl="0" indent="-215265" algn="l" rtl="0">
              <a:lnSpc>
                <a:spcPct val="90000"/>
              </a:lnSpc>
              <a:spcBef>
                <a:spcPts val="1000"/>
              </a:spcBef>
              <a:spcAft>
                <a:spcPts val="0"/>
              </a:spcAft>
              <a:buSzPct val="100000"/>
              <a:buChar char="•"/>
            </a:pPr>
            <a:r>
              <a:rPr lang="en-US"/>
              <a:t>Execution of tax debts - 71%</a:t>
            </a:r>
            <a:endParaRPr/>
          </a:p>
          <a:p>
            <a:pPr marL="228600" lvl="0" indent="-215265" algn="l" rtl="0">
              <a:lnSpc>
                <a:spcPct val="90000"/>
              </a:lnSpc>
              <a:spcBef>
                <a:spcPts val="1000"/>
              </a:spcBef>
              <a:spcAft>
                <a:spcPts val="0"/>
              </a:spcAft>
              <a:buSzPct val="100000"/>
              <a:buChar char="•"/>
            </a:pPr>
            <a:r>
              <a:rPr lang="en-US"/>
              <a:t>Private market - 12</a:t>
            </a:r>
            <a:endParaRPr/>
          </a:p>
          <a:p>
            <a:pPr marL="228600" lvl="0" indent="-215265" algn="l" rtl="0">
              <a:lnSpc>
                <a:spcPct val="90000"/>
              </a:lnSpc>
              <a:spcBef>
                <a:spcPts val="1000"/>
              </a:spcBef>
              <a:spcAft>
                <a:spcPts val="0"/>
              </a:spcAft>
              <a:buSzPct val="100000"/>
              <a:buChar char="•"/>
            </a:pPr>
            <a:r>
              <a:rPr lang="en-US"/>
              <a:t>Donation - 7% Other - 9% Other - 9% Other - 9% Other</a:t>
            </a:r>
            <a:endParaRPr/>
          </a:p>
          <a:p>
            <a:pPr marL="228600" lvl="0" indent="-215265" algn="l" rtl="0">
              <a:lnSpc>
                <a:spcPct val="90000"/>
              </a:lnSpc>
              <a:spcBef>
                <a:spcPts val="1000"/>
              </a:spcBef>
              <a:spcAft>
                <a:spcPts val="0"/>
              </a:spcAft>
              <a:buSzPct val="100000"/>
              <a:buChar char="•"/>
            </a:pPr>
            <a:r>
              <a:rPr lang="en-US"/>
              <a:t>Other - 9%</a:t>
            </a:r>
            <a:endParaRPr/>
          </a:p>
          <a:p>
            <a:pPr marL="228600" lvl="0" indent="-215265" algn="l" rtl="0">
              <a:lnSpc>
                <a:spcPct val="90000"/>
              </a:lnSpc>
              <a:spcBef>
                <a:spcPts val="1000"/>
              </a:spcBef>
              <a:spcAft>
                <a:spcPts val="0"/>
              </a:spcAft>
              <a:buSzPct val="100000"/>
              <a:buChar char="•"/>
            </a:pPr>
            <a:r>
              <a:rPr lang="en-US"/>
              <a:t>They can also dispose of properties through different methods or join with a developer as a partner.</a:t>
            </a:r>
            <a:endParaRPr/>
          </a:p>
          <a:p>
            <a:pPr marL="0" lvl="0" indent="0" algn="l" rtl="0">
              <a:lnSpc>
                <a:spcPct val="90000"/>
              </a:lnSpc>
              <a:spcBef>
                <a:spcPts val="10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a:spLocks noGrp="1"/>
          </p:cNvSpPr>
          <p:nvPr>
            <p:ph type="title"/>
          </p:nvPr>
        </p:nvSpPr>
        <p:spPr>
          <a:xfrm>
            <a:off x="838200" y="665018"/>
            <a:ext cx="10515600" cy="1025670"/>
          </a:xfrm>
          <a:prstGeom prst="rect">
            <a:avLst/>
          </a:prstGeom>
          <a:noFill/>
          <a:ln>
            <a:noFill/>
          </a:ln>
        </p:spPr>
        <p:txBody>
          <a:bodyPr spcFirstLastPara="1" wrap="square" lIns="91425" tIns="45700" rIns="91425" bIns="45700" anchor="ctr" anchorCtr="0">
            <a:normAutofit/>
          </a:bodyPr>
          <a:lstStyle/>
          <a:p>
            <a:pPr marL="0" lvl="0" indent="0" algn="l" rtl="0">
              <a:spcBef>
                <a:spcPts val="1000"/>
              </a:spcBef>
              <a:spcAft>
                <a:spcPts val="0"/>
              </a:spcAft>
              <a:buNone/>
            </a:pPr>
            <a:r>
              <a:rPr lang="en-US">
                <a:solidFill>
                  <a:schemeClr val="dk1"/>
                </a:solidFill>
              </a:rPr>
              <a:t> When is it necessary?</a:t>
            </a:r>
            <a:endParaRPr/>
          </a:p>
        </p:txBody>
      </p:sp>
      <p:sp>
        <p:nvSpPr>
          <p:cNvPr id="131" name="Google Shape;131;p7"/>
          <p:cNvSpPr txBox="1">
            <a:spLocks noGrp="1"/>
          </p:cNvSpPr>
          <p:nvPr>
            <p:ph type="body" idx="1"/>
          </p:nvPr>
        </p:nvSpPr>
        <p:spPr>
          <a:xfrm>
            <a:off x="838200" y="1700930"/>
            <a:ext cx="10515600" cy="4351338"/>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1000"/>
              </a:spcBef>
              <a:spcAft>
                <a:spcPts val="0"/>
              </a:spcAft>
              <a:buNone/>
            </a:pPr>
            <a:endParaRPr/>
          </a:p>
          <a:p>
            <a:pPr marL="228600" lvl="0" indent="-228600" algn="l" rtl="0">
              <a:lnSpc>
                <a:spcPct val="90000"/>
              </a:lnSpc>
              <a:spcBef>
                <a:spcPts val="1000"/>
              </a:spcBef>
              <a:spcAft>
                <a:spcPts val="0"/>
              </a:spcAft>
              <a:buSzPts val="2800"/>
              <a:buChar char="•"/>
            </a:pPr>
            <a:r>
              <a:rPr lang="en-US"/>
              <a:t>Loss of population and high unemployment rates</a:t>
            </a:r>
            <a:endParaRPr/>
          </a:p>
          <a:p>
            <a:pPr marL="228600" lvl="0" indent="-228600" algn="l" rtl="0">
              <a:lnSpc>
                <a:spcPct val="90000"/>
              </a:lnSpc>
              <a:spcBef>
                <a:spcPts val="1000"/>
              </a:spcBef>
              <a:spcAft>
                <a:spcPts val="0"/>
              </a:spcAft>
              <a:buSzPts val="2800"/>
              <a:buChar char="•"/>
            </a:pPr>
            <a:r>
              <a:rPr lang="en-US"/>
              <a:t>Poor economic conditions and under-market properties</a:t>
            </a:r>
            <a:endParaRPr/>
          </a:p>
          <a:p>
            <a:pPr marL="228600" lvl="0" indent="-228600" algn="l" rtl="0">
              <a:lnSpc>
                <a:spcPct val="90000"/>
              </a:lnSpc>
              <a:spcBef>
                <a:spcPts val="1000"/>
              </a:spcBef>
              <a:spcAft>
                <a:spcPts val="0"/>
              </a:spcAft>
              <a:buSzPts val="2800"/>
              <a:buChar char="•"/>
            </a:pPr>
            <a:r>
              <a:rPr lang="en-US"/>
              <a:t>Flaws in the tax system or in code enforcement</a:t>
            </a:r>
            <a:endParaRPr/>
          </a:p>
          <a:p>
            <a:pPr marL="228600" lvl="0" indent="-228600" algn="l" rtl="0">
              <a:lnSpc>
                <a:spcPct val="90000"/>
              </a:lnSpc>
              <a:spcBef>
                <a:spcPts val="1000"/>
              </a:spcBef>
              <a:spcAft>
                <a:spcPts val="0"/>
              </a:spcAft>
              <a:buSzPts val="2800"/>
              <a:buChar char="•"/>
            </a:pPr>
            <a:r>
              <a:rPr lang="en-US"/>
              <a:t>Municipal restrictions on property disposition protocols</a:t>
            </a:r>
            <a:endParaRPr/>
          </a:p>
          <a:p>
            <a:pPr marL="228600" lvl="0" indent="-228600" algn="l" rtl="0">
              <a:lnSpc>
                <a:spcPct val="90000"/>
              </a:lnSpc>
              <a:spcBef>
                <a:spcPts val="1000"/>
              </a:spcBef>
              <a:spcAft>
                <a:spcPts val="0"/>
              </a:spcAft>
              <a:buSzPts val="2800"/>
              <a:buChar char="•"/>
            </a:pPr>
            <a:r>
              <a:rPr lang="en-US"/>
              <a:t>Increased incidence of natural disasters</a:t>
            </a:r>
            <a:endParaRPr/>
          </a:p>
          <a:p>
            <a:pPr marL="228600" lvl="0" indent="-228600" algn="l" rtl="0">
              <a:lnSpc>
                <a:spcPct val="90000"/>
              </a:lnSpc>
              <a:spcBef>
                <a:spcPts val="1000"/>
              </a:spcBef>
              <a:spcAft>
                <a:spcPts val="0"/>
              </a:spcAft>
              <a:buSzPts val="2800"/>
              <a:buChar char="•"/>
            </a:pPr>
            <a:r>
              <a:rPr lang="en-US"/>
              <a:t>Lack of a community-based, equitable and pro-community resilience approach</a:t>
            </a:r>
            <a:endParaRPr/>
          </a:p>
          <a:p>
            <a:pPr marL="228600" lvl="0" indent="0" algn="l" rtl="0">
              <a:lnSpc>
                <a:spcPct val="90000"/>
              </a:lnSpc>
              <a:spcBef>
                <a:spcPts val="1000"/>
              </a:spcBef>
              <a:spcAft>
                <a:spcPts val="0"/>
              </a:spcAft>
              <a:buNone/>
            </a:pPr>
            <a:endParaRPr/>
          </a:p>
          <a:p>
            <a:pPr marL="228600" lvl="0" indent="0" algn="l" rtl="0">
              <a:lnSpc>
                <a:spcPct val="90000"/>
              </a:lnSpc>
              <a:spcBef>
                <a:spcPts val="10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txBox="1">
            <a:spLocks noGrp="1"/>
          </p:cNvSpPr>
          <p:nvPr>
            <p:ph type="title"/>
          </p:nvPr>
        </p:nvSpPr>
        <p:spPr>
          <a:xfrm>
            <a:off x="839800" y="649526"/>
            <a:ext cx="3932100" cy="19542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None/>
            </a:pPr>
            <a:r>
              <a:rPr lang="en-US">
                <a:solidFill>
                  <a:schemeClr val="dk1"/>
                </a:solidFill>
              </a:rPr>
              <a:t>Case in point:</a:t>
            </a:r>
            <a:endParaRPr>
              <a:solidFill>
                <a:schemeClr val="dk1"/>
              </a:solidFill>
            </a:endParaRPr>
          </a:p>
          <a:p>
            <a:pPr marL="0" lvl="0" indent="0" algn="l" rtl="0">
              <a:spcBef>
                <a:spcPts val="0"/>
              </a:spcBef>
              <a:spcAft>
                <a:spcPts val="0"/>
              </a:spcAft>
              <a:buNone/>
            </a:pPr>
            <a:r>
              <a:rPr lang="en-US">
                <a:solidFill>
                  <a:schemeClr val="dk1"/>
                </a:solidFill>
              </a:rPr>
              <a:t>Culebra, Puerto Rico</a:t>
            </a:r>
            <a:endParaRPr/>
          </a:p>
        </p:txBody>
      </p:sp>
      <p:sp>
        <p:nvSpPr>
          <p:cNvPr id="137" name="Google Shape;137;p8"/>
          <p:cNvSpPr txBox="1">
            <a:spLocks noGrp="1"/>
          </p:cNvSpPr>
          <p:nvPr>
            <p:ph type="body" idx="2"/>
          </p:nvPr>
        </p:nvSpPr>
        <p:spPr>
          <a:xfrm>
            <a:off x="839788" y="2831058"/>
            <a:ext cx="3932100" cy="17745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None/>
            </a:pPr>
            <a:r>
              <a:rPr lang="en-US"/>
              <a:t>As an area of tourist interest, a Public Nuisance Management Program or code compliance may result in the displacement of residents due to speculation, increases in acquisition costs and proliferation of short-term rentals.</a:t>
            </a:r>
            <a:endParaRPr/>
          </a:p>
          <a:p>
            <a:pPr marL="0" lvl="0" indent="0" algn="just" rtl="0">
              <a:lnSpc>
                <a:spcPct val="90000"/>
              </a:lnSpc>
              <a:spcBef>
                <a:spcPts val="0"/>
              </a:spcBef>
              <a:spcAft>
                <a:spcPts val="0"/>
              </a:spcAft>
              <a:buClr>
                <a:srgbClr val="3F4443"/>
              </a:buClr>
              <a:buSzPts val="1600"/>
              <a:buNone/>
            </a:pPr>
            <a:endParaRPr/>
          </a:p>
        </p:txBody>
      </p:sp>
      <p:sp>
        <p:nvSpPr>
          <p:cNvPr id="138" name="Google Shape;138;p8"/>
          <p:cNvSpPr/>
          <p:nvPr/>
        </p:nvSpPr>
        <p:spPr>
          <a:xfrm>
            <a:off x="920502" y="1097909"/>
            <a:ext cx="3198493" cy="59772"/>
          </a:xfrm>
          <a:prstGeom prst="rect">
            <a:avLst/>
          </a:prstGeom>
          <a:solidFill>
            <a:srgbClr val="005D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pic>
        <p:nvPicPr>
          <p:cNvPr id="139" name="Google Shape;139;p8"/>
          <p:cNvPicPr preferRelativeResize="0">
            <a:picLocks noGrp="1"/>
          </p:cNvPicPr>
          <p:nvPr>
            <p:ph type="body" idx="1"/>
          </p:nvPr>
        </p:nvPicPr>
        <p:blipFill rotWithShape="1">
          <a:blip r:embed="rId3">
            <a:alphaModFix/>
          </a:blip>
          <a:srcRect/>
          <a:stretch/>
        </p:blipFill>
        <p:spPr>
          <a:xfrm>
            <a:off x="5183188" y="1109662"/>
            <a:ext cx="6172200" cy="4629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
          <p:cNvSpPr txBox="1">
            <a:spLocks noGrp="1"/>
          </p:cNvSpPr>
          <p:nvPr>
            <p:ph type="title"/>
          </p:nvPr>
        </p:nvSpPr>
        <p:spPr>
          <a:xfrm>
            <a:off x="839788" y="213918"/>
            <a:ext cx="3932237" cy="239546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4443"/>
              </a:buClr>
              <a:buSzPts val="3200"/>
              <a:buFont typeface="Helvetica Neue"/>
              <a:buNone/>
            </a:pPr>
            <a:r>
              <a:rPr lang="en-US"/>
              <a:t>Case in point:</a:t>
            </a:r>
            <a:endParaRPr/>
          </a:p>
          <a:p>
            <a:pPr marL="0" lvl="0" indent="0" algn="l" rtl="0">
              <a:lnSpc>
                <a:spcPct val="90000"/>
              </a:lnSpc>
              <a:spcBef>
                <a:spcPts val="0"/>
              </a:spcBef>
              <a:spcAft>
                <a:spcPts val="0"/>
              </a:spcAft>
              <a:buClr>
                <a:srgbClr val="3F4443"/>
              </a:buClr>
              <a:buSzPts val="3200"/>
              <a:buFont typeface="Helvetica Neue"/>
              <a:buNone/>
            </a:pPr>
            <a:r>
              <a:rPr lang="en-US"/>
              <a:t>Culebra, Puerto Rico</a:t>
            </a:r>
            <a:endParaRPr/>
          </a:p>
        </p:txBody>
      </p:sp>
      <p:sp>
        <p:nvSpPr>
          <p:cNvPr id="145" name="Google Shape;145;p9"/>
          <p:cNvSpPr txBox="1">
            <a:spLocks noGrp="1"/>
          </p:cNvSpPr>
          <p:nvPr>
            <p:ph type="body" idx="2"/>
          </p:nvPr>
        </p:nvSpPr>
        <p:spPr>
          <a:xfrm>
            <a:off x="836612" y="2817204"/>
            <a:ext cx="3932237" cy="1843071"/>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None/>
            </a:pPr>
            <a:r>
              <a:rPr lang="en-US"/>
              <a:t>As an area of tourist interest, a Public Nuisance Management Program or code compliance may result in the displacement of residents due to speculation, increases in acquisition costs and proliferation of short-term rentals.</a:t>
            </a:r>
            <a:endParaRPr/>
          </a:p>
          <a:p>
            <a:pPr marL="0" lvl="0" indent="0" algn="just" rtl="0">
              <a:lnSpc>
                <a:spcPct val="90000"/>
              </a:lnSpc>
              <a:spcBef>
                <a:spcPts val="0"/>
              </a:spcBef>
              <a:spcAft>
                <a:spcPts val="0"/>
              </a:spcAft>
              <a:buClr>
                <a:srgbClr val="3F4443"/>
              </a:buClr>
              <a:buSzPts val="1600"/>
              <a:buNone/>
            </a:pPr>
            <a:endParaRPr/>
          </a:p>
        </p:txBody>
      </p:sp>
      <p:sp>
        <p:nvSpPr>
          <p:cNvPr id="146" name="Google Shape;146;p9"/>
          <p:cNvSpPr/>
          <p:nvPr/>
        </p:nvSpPr>
        <p:spPr>
          <a:xfrm>
            <a:off x="920502" y="1097909"/>
            <a:ext cx="3198493" cy="59772"/>
          </a:xfrm>
          <a:prstGeom prst="rect">
            <a:avLst/>
          </a:prstGeom>
          <a:solidFill>
            <a:srgbClr val="005D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pic>
        <p:nvPicPr>
          <p:cNvPr id="147" name="Google Shape;147;p9"/>
          <p:cNvPicPr preferRelativeResize="0">
            <a:picLocks noGrp="1"/>
          </p:cNvPicPr>
          <p:nvPr>
            <p:ph type="body" idx="1"/>
          </p:nvPr>
        </p:nvPicPr>
        <p:blipFill rotWithShape="1">
          <a:blip r:embed="rId3">
            <a:alphaModFix/>
          </a:blip>
          <a:srcRect/>
          <a:stretch/>
        </p:blipFill>
        <p:spPr>
          <a:xfrm>
            <a:off x="5183188" y="1112688"/>
            <a:ext cx="6172200" cy="462309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ommunity Progress">
      <a:dk1>
        <a:srgbClr val="3F4443"/>
      </a:dk1>
      <a:lt1>
        <a:srgbClr val="FFFFFF"/>
      </a:lt1>
      <a:dk2>
        <a:srgbClr val="5E6766"/>
      </a:dk2>
      <a:lt2>
        <a:srgbClr val="D1DDE6"/>
      </a:lt2>
      <a:accent1>
        <a:srgbClr val="E34A21"/>
      </a:accent1>
      <a:accent2>
        <a:srgbClr val="00629B"/>
      </a:accent2>
      <a:accent3>
        <a:srgbClr val="D1DDE6"/>
      </a:accent3>
      <a:accent4>
        <a:srgbClr val="FFBF2C"/>
      </a:accent4>
      <a:accent5>
        <a:srgbClr val="62B5E5"/>
      </a:accent5>
      <a:accent6>
        <a:srgbClr val="C4D600"/>
      </a:accent6>
      <a:hlink>
        <a:srgbClr val="00629B"/>
      </a:hlink>
      <a:folHlink>
        <a:srgbClr val="3F44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1039</Words>
  <Application>Microsoft Office PowerPoint</Application>
  <PresentationFormat>Widescreen</PresentationFormat>
  <Paragraphs>125</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Helvetica Neue</vt:lpstr>
      <vt:lpstr>Arial</vt:lpstr>
      <vt:lpstr>Office Theme</vt:lpstr>
      <vt:lpstr>Community Land Banking</vt:lpstr>
      <vt:lpstr>PowerPoint Presentation</vt:lpstr>
      <vt:lpstr>How is “Community Land Bank” translated to Spanish?</vt:lpstr>
      <vt:lpstr> What is a land bank? </vt:lpstr>
      <vt:lpstr>What does the land bank do?</vt:lpstr>
      <vt:lpstr> What else does the land bank do?</vt:lpstr>
      <vt:lpstr> When is it necessary?</vt:lpstr>
      <vt:lpstr>Case in point: Culebra, Puerto Rico</vt:lpstr>
      <vt:lpstr>Case in point: Culebra, Puerto Rico</vt:lpstr>
      <vt:lpstr>  Case in point:  Toa Baja, Puerto Rico</vt:lpstr>
      <vt:lpstr>Case in point: Toa Baja, Puerto RICO</vt:lpstr>
      <vt:lpstr>Examples of methods and strategies</vt:lpstr>
      <vt:lpstr>Legal Framework in Puerto Rico</vt:lpstr>
      <vt:lpstr>From P.S. 1676 to Act 107-2022</vt:lpstr>
      <vt:lpstr>Challenges and advice on the creation</vt:lpstr>
      <vt:lpstr>Challenges and advice on the first meeting</vt:lpstr>
      <vt:lpstr>Implementation challenges</vt:lpstr>
      <vt:lpstr>Advice on implementation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Land Banking</dc:title>
  <dc:creator>Maria Elkin</dc:creator>
  <cp:lastModifiedBy>Julia Zimmerman</cp:lastModifiedBy>
  <cp:revision>2</cp:revision>
  <dcterms:created xsi:type="dcterms:W3CDTF">2022-03-10T18:09:51Z</dcterms:created>
  <dcterms:modified xsi:type="dcterms:W3CDTF">2022-11-04T19:33:26Z</dcterms:modified>
</cp:coreProperties>
</file>